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273" r:id="rId3"/>
    <p:sldId id="274" r:id="rId4"/>
    <p:sldId id="276" r:id="rId5"/>
    <p:sldId id="275" r:id="rId6"/>
    <p:sldId id="277" r:id="rId7"/>
    <p:sldId id="279" r:id="rId8"/>
    <p:sldId id="280" r:id="rId9"/>
    <p:sldId id="281" r:id="rId10"/>
    <p:sldId id="288" r:id="rId11"/>
    <p:sldId id="283" r:id="rId12"/>
    <p:sldId id="278" r:id="rId13"/>
    <p:sldId id="284" r:id="rId14"/>
    <p:sldId id="282" r:id="rId15"/>
    <p:sldId id="285" r:id="rId16"/>
    <p:sldId id="286" r:id="rId17"/>
    <p:sldId id="289" r:id="rId18"/>
    <p:sldId id="287" r:id="rId19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 MT"/>
        <a:ea typeface="Gill Sans MT"/>
        <a:cs typeface="Gill Sans MT"/>
        <a:sym typeface="Gill Sans MT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 MT"/>
        <a:ea typeface="Gill Sans MT"/>
        <a:cs typeface="Gill Sans MT"/>
        <a:sym typeface="Gill Sans MT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 MT"/>
        <a:ea typeface="Gill Sans MT"/>
        <a:cs typeface="Gill Sans MT"/>
        <a:sym typeface="Gill Sans MT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 MT"/>
        <a:ea typeface="Gill Sans MT"/>
        <a:cs typeface="Gill Sans MT"/>
        <a:sym typeface="Gill Sans MT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 MT"/>
        <a:ea typeface="Gill Sans MT"/>
        <a:cs typeface="Gill Sans MT"/>
        <a:sym typeface="Gill Sans MT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 MT"/>
        <a:ea typeface="Gill Sans MT"/>
        <a:cs typeface="Gill Sans MT"/>
        <a:sym typeface="Gill Sans MT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 MT"/>
        <a:ea typeface="Gill Sans MT"/>
        <a:cs typeface="Gill Sans MT"/>
        <a:sym typeface="Gill Sans MT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 MT"/>
        <a:ea typeface="Gill Sans MT"/>
        <a:cs typeface="Gill Sans MT"/>
        <a:sym typeface="Gill Sans MT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Gill Sans MT"/>
        <a:ea typeface="Gill Sans MT"/>
        <a:cs typeface="Gill Sans MT"/>
        <a:sym typeface="Gill Sans MT"/>
      </a:defRPr>
    </a:lvl9pPr>
  </p:defaultTextStyle>
  <p:extLst>
    <p:ext uri="{521415D9-36F7-43E2-AB2F-B90AF26B5E84}">
      <p14:sectionLst xmlns:p14="http://schemas.microsoft.com/office/powerpoint/2010/main">
        <p14:section name="Default Section" id="{4E2C387F-FEAA-4EED-BD67-FE540605F446}">
          <p14:sldIdLst>
            <p14:sldId id="256"/>
            <p14:sldId id="273"/>
            <p14:sldId id="274"/>
            <p14:sldId id="276"/>
            <p14:sldId id="275"/>
            <p14:sldId id="277"/>
            <p14:sldId id="279"/>
            <p14:sldId id="280"/>
            <p14:sldId id="281"/>
            <p14:sldId id="288"/>
            <p14:sldId id="283"/>
            <p14:sldId id="278"/>
            <p14:sldId id="284"/>
            <p14:sldId id="282"/>
            <p14:sldId id="285"/>
            <p14:sldId id="286"/>
            <p14:sldId id="289"/>
            <p14:sldId id="28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074E31-1FD4-4099-B6A0-2DE9D1C15C50}" v="12" dt="2025-09-26T03:12:21.702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ff" i="off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D6E0"/>
          </a:solidFill>
        </a:fill>
      </a:tcStyle>
    </a:wholeTbl>
    <a:band2H>
      <a:tcTxStyle/>
      <a:tcStyle>
        <a:tcBdr/>
        <a:fill>
          <a:solidFill>
            <a:srgbClr val="EBECF0"/>
          </a:solidFill>
        </a:fill>
      </a:tcStyle>
    </a:band2H>
    <a:firstCol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EF1D6"/>
          </a:solidFill>
        </a:fill>
      </a:tcStyle>
    </a:wholeTbl>
    <a:band2H>
      <a:tcTxStyle/>
      <a:tcStyle>
        <a:tcBdr/>
        <a:fill>
          <a:solidFill>
            <a:srgbClr val="F7F8EC"/>
          </a:solidFill>
        </a:fill>
      </a:tcStyle>
    </a:band2H>
    <a:firstCol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AD4D3"/>
          </a:solidFill>
        </a:fill>
      </a:tcStyle>
    </a:wholeTbl>
    <a:band2H>
      <a:tcTxStyle/>
      <a:tcStyle>
        <a:tcBdr/>
        <a:fill>
          <a:solidFill>
            <a:srgbClr val="EDEBEA"/>
          </a:solidFill>
        </a:fill>
      </a:tcStyle>
    </a:band2H>
    <a:firstCol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ill Sans MT"/>
          <a:ea typeface="Gill Sans MT"/>
          <a:cs typeface="Gill Sans M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Gill Sans MT"/>
          <a:ea typeface="Gill Sans MT"/>
          <a:cs typeface="Gill Sans M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ziano Wehrli" userId="d7d44026-4f62-4555-8611-37bdc8c3459c" providerId="ADAL" clId="{9034EF78-EF2A-4360-9EE5-6C97593D0FB6}"/>
    <pc:docChg chg="undo redo custSel addSld delSld modSld addSection modSection">
      <pc:chgData name="Tiziano Wehrli" userId="d7d44026-4f62-4555-8611-37bdc8c3459c" providerId="ADAL" clId="{9034EF78-EF2A-4360-9EE5-6C97593D0FB6}" dt="2025-08-29T04:10:31.166" v="7858" actId="20577"/>
      <pc:docMkLst>
        <pc:docMk/>
      </pc:docMkLst>
      <pc:sldChg chg="modSp mod">
        <pc:chgData name="Tiziano Wehrli" userId="d7d44026-4f62-4555-8611-37bdc8c3459c" providerId="ADAL" clId="{9034EF78-EF2A-4360-9EE5-6C97593D0FB6}" dt="2025-08-27T06:51:20.727" v="24" actId="20577"/>
        <pc:sldMkLst>
          <pc:docMk/>
          <pc:sldMk cId="0" sldId="256"/>
        </pc:sldMkLst>
        <pc:spChg chg="mod">
          <ac:chgData name="Tiziano Wehrli" userId="d7d44026-4f62-4555-8611-37bdc8c3459c" providerId="ADAL" clId="{9034EF78-EF2A-4360-9EE5-6C97593D0FB6}" dt="2025-08-27T06:51:20.727" v="24" actId="20577"/>
          <ac:spMkLst>
            <pc:docMk/>
            <pc:sldMk cId="0" sldId="256"/>
            <ac:spMk id="132" creationId="{00000000-0000-0000-0000-000000000000}"/>
          </ac:spMkLst>
        </pc:spChg>
      </pc:sldChg>
      <pc:sldChg chg="addSp modSp mod">
        <pc:chgData name="Tiziano Wehrli" userId="d7d44026-4f62-4555-8611-37bdc8c3459c" providerId="ADAL" clId="{9034EF78-EF2A-4360-9EE5-6C97593D0FB6}" dt="2025-08-28T07:34:14.476" v="6305" actId="1076"/>
        <pc:sldMkLst>
          <pc:docMk/>
          <pc:sldMk cId="0" sldId="257"/>
        </pc:sldMkLst>
      </pc:sldChg>
      <pc:sldChg chg="addSp delSp modSp new mod">
        <pc:chgData name="Tiziano Wehrli" userId="d7d44026-4f62-4555-8611-37bdc8c3459c" providerId="ADAL" clId="{9034EF78-EF2A-4360-9EE5-6C97593D0FB6}" dt="2025-08-27T07:15:40.657" v="632" actId="1076"/>
        <pc:sldMkLst>
          <pc:docMk/>
          <pc:sldMk cId="1016161247" sldId="258"/>
        </pc:sldMkLst>
      </pc:sldChg>
      <pc:sldChg chg="del">
        <pc:chgData name="Tiziano Wehrli" userId="d7d44026-4f62-4555-8611-37bdc8c3459c" providerId="ADAL" clId="{9034EF78-EF2A-4360-9EE5-6C97593D0FB6}" dt="2025-08-27T06:57:20.784" v="25" actId="47"/>
        <pc:sldMkLst>
          <pc:docMk/>
          <pc:sldMk cId="2086728062" sldId="258"/>
        </pc:sldMkLst>
      </pc:sldChg>
      <pc:sldChg chg="addSp modSp new mod">
        <pc:chgData name="Tiziano Wehrli" userId="d7d44026-4f62-4555-8611-37bdc8c3459c" providerId="ADAL" clId="{9034EF78-EF2A-4360-9EE5-6C97593D0FB6}" dt="2025-08-27T07:20:29.760" v="1779" actId="1076"/>
        <pc:sldMkLst>
          <pc:docMk/>
          <pc:sldMk cId="32471655" sldId="259"/>
        </pc:sldMkLst>
      </pc:sldChg>
      <pc:sldChg chg="del">
        <pc:chgData name="Tiziano Wehrli" userId="d7d44026-4f62-4555-8611-37bdc8c3459c" providerId="ADAL" clId="{9034EF78-EF2A-4360-9EE5-6C97593D0FB6}" dt="2025-08-27T06:57:20.925" v="26" actId="47"/>
        <pc:sldMkLst>
          <pc:docMk/>
          <pc:sldMk cId="2377529353" sldId="259"/>
        </pc:sldMkLst>
      </pc:sldChg>
      <pc:sldChg chg="modSp new mod">
        <pc:chgData name="Tiziano Wehrli" userId="d7d44026-4f62-4555-8611-37bdc8c3459c" providerId="ADAL" clId="{9034EF78-EF2A-4360-9EE5-6C97593D0FB6}" dt="2025-08-29T04:10:31.166" v="7858" actId="20577"/>
        <pc:sldMkLst>
          <pc:docMk/>
          <pc:sldMk cId="1794589631" sldId="260"/>
        </pc:sldMkLst>
      </pc:sldChg>
      <pc:sldChg chg="del">
        <pc:chgData name="Tiziano Wehrli" userId="d7d44026-4f62-4555-8611-37bdc8c3459c" providerId="ADAL" clId="{9034EF78-EF2A-4360-9EE5-6C97593D0FB6}" dt="2025-08-27T06:57:21.066" v="27" actId="47"/>
        <pc:sldMkLst>
          <pc:docMk/>
          <pc:sldMk cId="2219165167" sldId="260"/>
        </pc:sldMkLst>
      </pc:sldChg>
      <pc:sldChg chg="del">
        <pc:chgData name="Tiziano Wehrli" userId="d7d44026-4f62-4555-8611-37bdc8c3459c" providerId="ADAL" clId="{9034EF78-EF2A-4360-9EE5-6C97593D0FB6}" dt="2025-08-27T06:57:21.220" v="28" actId="47"/>
        <pc:sldMkLst>
          <pc:docMk/>
          <pc:sldMk cId="513457846" sldId="261"/>
        </pc:sldMkLst>
      </pc:sldChg>
      <pc:sldChg chg="addSp modSp new mod">
        <pc:chgData name="Tiziano Wehrli" userId="d7d44026-4f62-4555-8611-37bdc8c3459c" providerId="ADAL" clId="{9034EF78-EF2A-4360-9EE5-6C97593D0FB6}" dt="2025-08-27T07:27:28.764" v="2240" actId="1035"/>
        <pc:sldMkLst>
          <pc:docMk/>
          <pc:sldMk cId="1187595819" sldId="261"/>
        </pc:sldMkLst>
      </pc:sldChg>
      <pc:sldChg chg="del">
        <pc:chgData name="Tiziano Wehrli" userId="d7d44026-4f62-4555-8611-37bdc8c3459c" providerId="ADAL" clId="{9034EF78-EF2A-4360-9EE5-6C97593D0FB6}" dt="2025-08-27T06:57:21.691" v="29" actId="47"/>
        <pc:sldMkLst>
          <pc:docMk/>
          <pc:sldMk cId="318838361" sldId="262"/>
        </pc:sldMkLst>
      </pc:sldChg>
      <pc:sldChg chg="addSp modSp new mod">
        <pc:chgData name="Tiziano Wehrli" userId="d7d44026-4f62-4555-8611-37bdc8c3459c" providerId="ADAL" clId="{9034EF78-EF2A-4360-9EE5-6C97593D0FB6}" dt="2025-08-27T07:31:27.523" v="2393" actId="20577"/>
        <pc:sldMkLst>
          <pc:docMk/>
          <pc:sldMk cId="3000896864" sldId="262"/>
        </pc:sldMkLst>
      </pc:sldChg>
      <pc:sldChg chg="del">
        <pc:chgData name="Tiziano Wehrli" userId="d7d44026-4f62-4555-8611-37bdc8c3459c" providerId="ADAL" clId="{9034EF78-EF2A-4360-9EE5-6C97593D0FB6}" dt="2025-08-27T06:57:22.062" v="31" actId="47"/>
        <pc:sldMkLst>
          <pc:docMk/>
          <pc:sldMk cId="852384620" sldId="263"/>
        </pc:sldMkLst>
      </pc:sldChg>
      <pc:sldChg chg="addSp modSp new mod">
        <pc:chgData name="Tiziano Wehrli" userId="d7d44026-4f62-4555-8611-37bdc8c3459c" providerId="ADAL" clId="{9034EF78-EF2A-4360-9EE5-6C97593D0FB6}" dt="2025-08-27T07:35:10.299" v="3173" actId="1076"/>
        <pc:sldMkLst>
          <pc:docMk/>
          <pc:sldMk cId="2058749981" sldId="263"/>
        </pc:sldMkLst>
      </pc:sldChg>
      <pc:sldChg chg="del">
        <pc:chgData name="Tiziano Wehrli" userId="d7d44026-4f62-4555-8611-37bdc8c3459c" providerId="ADAL" clId="{9034EF78-EF2A-4360-9EE5-6C97593D0FB6}" dt="2025-08-27T06:57:21.835" v="30" actId="47"/>
        <pc:sldMkLst>
          <pc:docMk/>
          <pc:sldMk cId="368242285" sldId="264"/>
        </pc:sldMkLst>
      </pc:sldChg>
      <pc:sldChg chg="addSp modSp new mod">
        <pc:chgData name="Tiziano Wehrli" userId="d7d44026-4f62-4555-8611-37bdc8c3459c" providerId="ADAL" clId="{9034EF78-EF2A-4360-9EE5-6C97593D0FB6}" dt="2025-08-27T07:35:51.329" v="3268" actId="20577"/>
        <pc:sldMkLst>
          <pc:docMk/>
          <pc:sldMk cId="1535603733" sldId="264"/>
        </pc:sldMkLst>
      </pc:sldChg>
      <pc:sldChg chg="modSp new mod">
        <pc:chgData name="Tiziano Wehrli" userId="d7d44026-4f62-4555-8611-37bdc8c3459c" providerId="ADAL" clId="{9034EF78-EF2A-4360-9EE5-6C97593D0FB6}" dt="2025-08-27T07:41:58.323" v="4419" actId="20577"/>
        <pc:sldMkLst>
          <pc:docMk/>
          <pc:sldMk cId="418857494" sldId="265"/>
        </pc:sldMkLst>
      </pc:sldChg>
      <pc:sldChg chg="del">
        <pc:chgData name="Tiziano Wehrli" userId="d7d44026-4f62-4555-8611-37bdc8c3459c" providerId="ADAL" clId="{9034EF78-EF2A-4360-9EE5-6C97593D0FB6}" dt="2025-08-27T06:57:22.337" v="32" actId="47"/>
        <pc:sldMkLst>
          <pc:docMk/>
          <pc:sldMk cId="4249059865" sldId="265"/>
        </pc:sldMkLst>
      </pc:sldChg>
      <pc:sldChg chg="del">
        <pc:chgData name="Tiziano Wehrli" userId="d7d44026-4f62-4555-8611-37bdc8c3459c" providerId="ADAL" clId="{9034EF78-EF2A-4360-9EE5-6C97593D0FB6}" dt="2025-08-27T06:57:22.660" v="33" actId="47"/>
        <pc:sldMkLst>
          <pc:docMk/>
          <pc:sldMk cId="1663074260" sldId="266"/>
        </pc:sldMkLst>
      </pc:sldChg>
      <pc:sldChg chg="addSp modSp new mod">
        <pc:chgData name="Tiziano Wehrli" userId="d7d44026-4f62-4555-8611-37bdc8c3459c" providerId="ADAL" clId="{9034EF78-EF2A-4360-9EE5-6C97593D0FB6}" dt="2025-08-28T07:36:47.697" v="6308" actId="20577"/>
        <pc:sldMkLst>
          <pc:docMk/>
          <pc:sldMk cId="3848844540" sldId="266"/>
        </pc:sldMkLst>
      </pc:sldChg>
      <pc:sldChg chg="del">
        <pc:chgData name="Tiziano Wehrli" userId="d7d44026-4f62-4555-8611-37bdc8c3459c" providerId="ADAL" clId="{9034EF78-EF2A-4360-9EE5-6C97593D0FB6}" dt="2025-08-27T06:57:23.013" v="34" actId="47"/>
        <pc:sldMkLst>
          <pc:docMk/>
          <pc:sldMk cId="2481558391" sldId="267"/>
        </pc:sldMkLst>
      </pc:sldChg>
      <pc:sldChg chg="addSp modSp new mod">
        <pc:chgData name="Tiziano Wehrli" userId="d7d44026-4f62-4555-8611-37bdc8c3459c" providerId="ADAL" clId="{9034EF78-EF2A-4360-9EE5-6C97593D0FB6}" dt="2025-08-27T08:00:26.338" v="6252" actId="1076"/>
        <pc:sldMkLst>
          <pc:docMk/>
          <pc:sldMk cId="2910719315" sldId="267"/>
        </pc:sldMkLst>
      </pc:sldChg>
      <pc:sldChg chg="addSp delSp modSp new mod">
        <pc:chgData name="Tiziano Wehrli" userId="d7d44026-4f62-4555-8611-37bdc8c3459c" providerId="ADAL" clId="{9034EF78-EF2A-4360-9EE5-6C97593D0FB6}" dt="2025-08-27T08:03:20.429" v="6304" actId="1076"/>
        <pc:sldMkLst>
          <pc:docMk/>
          <pc:sldMk cId="132531321" sldId="268"/>
        </pc:sldMkLst>
      </pc:sldChg>
      <pc:sldChg chg="del">
        <pc:chgData name="Tiziano Wehrli" userId="d7d44026-4f62-4555-8611-37bdc8c3459c" providerId="ADAL" clId="{9034EF78-EF2A-4360-9EE5-6C97593D0FB6}" dt="2025-08-27T06:57:23.315" v="35" actId="47"/>
        <pc:sldMkLst>
          <pc:docMk/>
          <pc:sldMk cId="622363329" sldId="268"/>
        </pc:sldMkLst>
      </pc:sldChg>
      <pc:sldChg chg="modSp new mod">
        <pc:chgData name="Tiziano Wehrli" userId="d7d44026-4f62-4555-8611-37bdc8c3459c" providerId="ADAL" clId="{9034EF78-EF2A-4360-9EE5-6C97593D0FB6}" dt="2025-08-27T07:53:13.630" v="5497" actId="20577"/>
        <pc:sldMkLst>
          <pc:docMk/>
          <pc:sldMk cId="630522209" sldId="269"/>
        </pc:sldMkLst>
      </pc:sldChg>
      <pc:sldChg chg="del">
        <pc:chgData name="Tiziano Wehrli" userId="d7d44026-4f62-4555-8611-37bdc8c3459c" providerId="ADAL" clId="{9034EF78-EF2A-4360-9EE5-6C97593D0FB6}" dt="2025-08-27T06:57:23.618" v="36" actId="47"/>
        <pc:sldMkLst>
          <pc:docMk/>
          <pc:sldMk cId="672082429" sldId="269"/>
        </pc:sldMkLst>
      </pc:sldChg>
      <pc:sldChg chg="del">
        <pc:chgData name="Tiziano Wehrli" userId="d7d44026-4f62-4555-8611-37bdc8c3459c" providerId="ADAL" clId="{9034EF78-EF2A-4360-9EE5-6C97593D0FB6}" dt="2025-08-27T06:57:23.873" v="37" actId="47"/>
        <pc:sldMkLst>
          <pc:docMk/>
          <pc:sldMk cId="3293444046" sldId="270"/>
        </pc:sldMkLst>
      </pc:sldChg>
      <pc:sldChg chg="addSp delSp modSp new mod">
        <pc:chgData name="Tiziano Wehrli" userId="d7d44026-4f62-4555-8611-37bdc8c3459c" providerId="ADAL" clId="{9034EF78-EF2A-4360-9EE5-6C97593D0FB6}" dt="2025-08-27T07:55:13.553" v="5503" actId="1076"/>
        <pc:sldMkLst>
          <pc:docMk/>
          <pc:sldMk cId="3400971574" sldId="270"/>
        </pc:sldMkLst>
      </pc:sldChg>
      <pc:sldChg chg="modSp new add del mod">
        <pc:chgData name="Tiziano Wehrli" userId="d7d44026-4f62-4555-8611-37bdc8c3459c" providerId="ADAL" clId="{9034EF78-EF2A-4360-9EE5-6C97593D0FB6}" dt="2025-08-28T07:41:38.638" v="6987" actId="20577"/>
        <pc:sldMkLst>
          <pc:docMk/>
          <pc:sldMk cId="666847957" sldId="271"/>
        </pc:sldMkLst>
      </pc:sldChg>
      <pc:sldChg chg="del">
        <pc:chgData name="Tiziano Wehrli" userId="d7d44026-4f62-4555-8611-37bdc8c3459c" providerId="ADAL" clId="{9034EF78-EF2A-4360-9EE5-6C97593D0FB6}" dt="2025-08-27T06:57:24.346" v="38" actId="47"/>
        <pc:sldMkLst>
          <pc:docMk/>
          <pc:sldMk cId="677024438" sldId="271"/>
        </pc:sldMkLst>
      </pc:sldChg>
      <pc:sldChg chg="modSp new mod">
        <pc:chgData name="Tiziano Wehrli" userId="d7d44026-4f62-4555-8611-37bdc8c3459c" providerId="ADAL" clId="{9034EF78-EF2A-4360-9EE5-6C97593D0FB6}" dt="2025-08-28T07:42:55.984" v="7347" actId="20577"/>
        <pc:sldMkLst>
          <pc:docMk/>
          <pc:sldMk cId="3299063923" sldId="272"/>
        </pc:sldMkLst>
      </pc:sldChg>
      <pc:sldChg chg="modSp new mod">
        <pc:chgData name="Tiziano Wehrli" userId="d7d44026-4f62-4555-8611-37bdc8c3459c" providerId="ADAL" clId="{9034EF78-EF2A-4360-9EE5-6C97593D0FB6}" dt="2025-08-28T07:48:16.706" v="7719" actId="20577"/>
        <pc:sldMkLst>
          <pc:docMk/>
          <pc:sldMk cId="2346672799" sldId="273"/>
        </pc:sldMkLst>
      </pc:sldChg>
      <pc:sldChg chg="addSp modSp new mod">
        <pc:chgData name="Tiziano Wehrli" userId="d7d44026-4f62-4555-8611-37bdc8c3459c" providerId="ADAL" clId="{9034EF78-EF2A-4360-9EE5-6C97593D0FB6}" dt="2025-08-29T00:33:04.392" v="7807" actId="1076"/>
        <pc:sldMkLst>
          <pc:docMk/>
          <pc:sldMk cId="4021845678" sldId="274"/>
        </pc:sldMkLst>
      </pc:sldChg>
    </pc:docChg>
  </pc:docChgLst>
  <pc:docChgLst>
    <pc:chgData name="Tiziano Wehrli" userId="d7d44026-4f62-4555-8611-37bdc8c3459c" providerId="ADAL" clId="{160A96B3-281E-4CC0-B7C8-B4293BC33B06}"/>
    <pc:docChg chg="undo redo custSel addSld delSld modSld sldOrd addSection delSection modSection">
      <pc:chgData name="Tiziano Wehrli" userId="d7d44026-4f62-4555-8611-37bdc8c3459c" providerId="ADAL" clId="{160A96B3-281E-4CC0-B7C8-B4293BC33B06}" dt="2025-09-26T03:13:59.195" v="21248" actId="20577"/>
      <pc:docMkLst>
        <pc:docMk/>
      </pc:docMkLst>
      <pc:sldChg chg="modSp mod">
        <pc:chgData name="Tiziano Wehrli" userId="d7d44026-4f62-4555-8611-37bdc8c3459c" providerId="ADAL" clId="{160A96B3-281E-4CC0-B7C8-B4293BC33B06}" dt="2025-09-25T03:01:33.979" v="15432" actId="20577"/>
        <pc:sldMkLst>
          <pc:docMk/>
          <pc:sldMk cId="0" sldId="256"/>
        </pc:sldMkLst>
        <pc:spChg chg="mod">
          <ac:chgData name="Tiziano Wehrli" userId="d7d44026-4f62-4555-8611-37bdc8c3459c" providerId="ADAL" clId="{160A96B3-281E-4CC0-B7C8-B4293BC33B06}" dt="2025-09-25T03:01:33.979" v="15432" actId="20577"/>
          <ac:spMkLst>
            <pc:docMk/>
            <pc:sldMk cId="0" sldId="256"/>
            <ac:spMk id="132" creationId="{00000000-0000-0000-0000-000000000000}"/>
          </ac:spMkLst>
        </pc:spChg>
      </pc:sldChg>
      <pc:sldChg chg="delSp modSp del mod">
        <pc:chgData name="Tiziano Wehrli" userId="d7d44026-4f62-4555-8611-37bdc8c3459c" providerId="ADAL" clId="{160A96B3-281E-4CC0-B7C8-B4293BC33B06}" dt="2025-09-19T01:00:13.884" v="12272" actId="47"/>
        <pc:sldMkLst>
          <pc:docMk/>
          <pc:sldMk cId="0" sldId="257"/>
        </pc:sldMkLst>
      </pc:sldChg>
      <pc:sldChg chg="del">
        <pc:chgData name="Tiziano Wehrli" userId="d7d44026-4f62-4555-8611-37bdc8c3459c" providerId="ADAL" clId="{160A96B3-281E-4CC0-B7C8-B4293BC33B06}" dt="2025-09-12T00:27:20.372" v="33" actId="47"/>
        <pc:sldMkLst>
          <pc:docMk/>
          <pc:sldMk cId="1016161247" sldId="258"/>
        </pc:sldMkLst>
      </pc:sldChg>
      <pc:sldChg chg="addSp modSp new del mod">
        <pc:chgData name="Tiziano Wehrli" userId="d7d44026-4f62-4555-8611-37bdc8c3459c" providerId="ADAL" clId="{160A96B3-281E-4CC0-B7C8-B4293BC33B06}" dt="2025-09-19T01:00:10.324" v="12268" actId="47"/>
        <pc:sldMkLst>
          <pc:docMk/>
          <pc:sldMk cId="2201541893" sldId="258"/>
        </pc:sldMkLst>
      </pc:sldChg>
      <pc:sldChg chg="del">
        <pc:chgData name="Tiziano Wehrli" userId="d7d44026-4f62-4555-8611-37bdc8c3459c" providerId="ADAL" clId="{160A96B3-281E-4CC0-B7C8-B4293BC33B06}" dt="2025-09-12T00:27:21.099" v="35" actId="47"/>
        <pc:sldMkLst>
          <pc:docMk/>
          <pc:sldMk cId="32471655" sldId="259"/>
        </pc:sldMkLst>
      </pc:sldChg>
      <pc:sldChg chg="addSp delSp modSp new del mod">
        <pc:chgData name="Tiziano Wehrli" userId="d7d44026-4f62-4555-8611-37bdc8c3459c" providerId="ADAL" clId="{160A96B3-281E-4CC0-B7C8-B4293BC33B06}" dt="2025-09-19T01:00:10.451" v="12269" actId="47"/>
        <pc:sldMkLst>
          <pc:docMk/>
          <pc:sldMk cId="2898322079" sldId="259"/>
        </pc:sldMkLst>
      </pc:sldChg>
      <pc:sldChg chg="del">
        <pc:chgData name="Tiziano Wehrli" userId="d7d44026-4f62-4555-8611-37bdc8c3459c" providerId="ADAL" clId="{160A96B3-281E-4CC0-B7C8-B4293BC33B06}" dt="2025-09-12T00:27:21.434" v="36" actId="47"/>
        <pc:sldMkLst>
          <pc:docMk/>
          <pc:sldMk cId="1794589631" sldId="260"/>
        </pc:sldMkLst>
      </pc:sldChg>
      <pc:sldChg chg="modSp new del mod">
        <pc:chgData name="Tiziano Wehrli" userId="d7d44026-4f62-4555-8611-37bdc8c3459c" providerId="ADAL" clId="{160A96B3-281E-4CC0-B7C8-B4293BC33B06}" dt="2025-09-19T01:00:10.610" v="12270" actId="47"/>
        <pc:sldMkLst>
          <pc:docMk/>
          <pc:sldMk cId="3856835310" sldId="260"/>
        </pc:sldMkLst>
      </pc:sldChg>
      <pc:sldChg chg="del">
        <pc:chgData name="Tiziano Wehrli" userId="d7d44026-4f62-4555-8611-37bdc8c3459c" providerId="ADAL" clId="{160A96B3-281E-4CC0-B7C8-B4293BC33B06}" dt="2025-09-12T00:27:20.710" v="34" actId="47"/>
        <pc:sldMkLst>
          <pc:docMk/>
          <pc:sldMk cId="1187595819" sldId="261"/>
        </pc:sldMkLst>
      </pc:sldChg>
      <pc:sldChg chg="addSp modSp new del mod">
        <pc:chgData name="Tiziano Wehrli" userId="d7d44026-4f62-4555-8611-37bdc8c3459c" providerId="ADAL" clId="{160A96B3-281E-4CC0-B7C8-B4293BC33B06}" dt="2025-09-19T01:00:10.750" v="12271" actId="47"/>
        <pc:sldMkLst>
          <pc:docMk/>
          <pc:sldMk cId="1229617604" sldId="261"/>
        </pc:sldMkLst>
      </pc:sldChg>
      <pc:sldChg chg="addSp modSp new del mod">
        <pc:chgData name="Tiziano Wehrli" userId="d7d44026-4f62-4555-8611-37bdc8c3459c" providerId="ADAL" clId="{160A96B3-281E-4CC0-B7C8-B4293BC33B06}" dt="2025-09-19T01:00:14.043" v="12273" actId="47"/>
        <pc:sldMkLst>
          <pc:docMk/>
          <pc:sldMk cId="1529469525" sldId="262"/>
        </pc:sldMkLst>
      </pc:sldChg>
      <pc:sldChg chg="del">
        <pc:chgData name="Tiziano Wehrli" userId="d7d44026-4f62-4555-8611-37bdc8c3459c" providerId="ADAL" clId="{160A96B3-281E-4CC0-B7C8-B4293BC33B06}" dt="2025-09-12T00:27:21.785" v="37" actId="47"/>
        <pc:sldMkLst>
          <pc:docMk/>
          <pc:sldMk cId="3000896864" sldId="262"/>
        </pc:sldMkLst>
      </pc:sldChg>
      <pc:sldChg chg="addSp delSp modSp new del mod">
        <pc:chgData name="Tiziano Wehrli" userId="d7d44026-4f62-4555-8611-37bdc8c3459c" providerId="ADAL" clId="{160A96B3-281E-4CC0-B7C8-B4293BC33B06}" dt="2025-09-19T01:00:14.848" v="12274" actId="47"/>
        <pc:sldMkLst>
          <pc:docMk/>
          <pc:sldMk cId="1154285867" sldId="263"/>
        </pc:sldMkLst>
      </pc:sldChg>
      <pc:sldChg chg="del">
        <pc:chgData name="Tiziano Wehrli" userId="d7d44026-4f62-4555-8611-37bdc8c3459c" providerId="ADAL" clId="{160A96B3-281E-4CC0-B7C8-B4293BC33B06}" dt="2025-09-12T00:27:22.130" v="38" actId="47"/>
        <pc:sldMkLst>
          <pc:docMk/>
          <pc:sldMk cId="2058749981" sldId="263"/>
        </pc:sldMkLst>
      </pc:sldChg>
      <pc:sldChg chg="del">
        <pc:chgData name="Tiziano Wehrli" userId="d7d44026-4f62-4555-8611-37bdc8c3459c" providerId="ADAL" clId="{160A96B3-281E-4CC0-B7C8-B4293BC33B06}" dt="2025-09-12T00:27:22.474" v="39" actId="47"/>
        <pc:sldMkLst>
          <pc:docMk/>
          <pc:sldMk cId="1535603733" sldId="264"/>
        </pc:sldMkLst>
      </pc:sldChg>
      <pc:sldChg chg="addSp modSp new del mod">
        <pc:chgData name="Tiziano Wehrli" userId="d7d44026-4f62-4555-8611-37bdc8c3459c" providerId="ADAL" clId="{160A96B3-281E-4CC0-B7C8-B4293BC33B06}" dt="2025-09-19T01:00:16.399" v="12275" actId="47"/>
        <pc:sldMkLst>
          <pc:docMk/>
          <pc:sldMk cId="3395267643" sldId="264"/>
        </pc:sldMkLst>
      </pc:sldChg>
      <pc:sldChg chg="del">
        <pc:chgData name="Tiziano Wehrli" userId="d7d44026-4f62-4555-8611-37bdc8c3459c" providerId="ADAL" clId="{160A96B3-281E-4CC0-B7C8-B4293BC33B06}" dt="2025-09-12T00:27:22.808" v="40" actId="47"/>
        <pc:sldMkLst>
          <pc:docMk/>
          <pc:sldMk cId="418857494" sldId="265"/>
        </pc:sldMkLst>
      </pc:sldChg>
      <pc:sldChg chg="addSp delSp modSp new del mod">
        <pc:chgData name="Tiziano Wehrli" userId="d7d44026-4f62-4555-8611-37bdc8c3459c" providerId="ADAL" clId="{160A96B3-281E-4CC0-B7C8-B4293BC33B06}" dt="2025-09-19T01:00:16.552" v="12276" actId="47"/>
        <pc:sldMkLst>
          <pc:docMk/>
          <pc:sldMk cId="1277293408" sldId="265"/>
        </pc:sldMkLst>
      </pc:sldChg>
      <pc:sldChg chg="modSp new del mod">
        <pc:chgData name="Tiziano Wehrli" userId="d7d44026-4f62-4555-8611-37bdc8c3459c" providerId="ADAL" clId="{160A96B3-281E-4CC0-B7C8-B4293BC33B06}" dt="2025-09-19T01:00:16.847" v="12278" actId="47"/>
        <pc:sldMkLst>
          <pc:docMk/>
          <pc:sldMk cId="904341262" sldId="266"/>
        </pc:sldMkLst>
      </pc:sldChg>
      <pc:sldChg chg="del">
        <pc:chgData name="Tiziano Wehrli" userId="d7d44026-4f62-4555-8611-37bdc8c3459c" providerId="ADAL" clId="{160A96B3-281E-4CC0-B7C8-B4293BC33B06}" dt="2025-09-12T00:27:23.145" v="41" actId="47"/>
        <pc:sldMkLst>
          <pc:docMk/>
          <pc:sldMk cId="3848844540" sldId="266"/>
        </pc:sldMkLst>
      </pc:sldChg>
      <pc:sldChg chg="modSp new del mod">
        <pc:chgData name="Tiziano Wehrli" userId="d7d44026-4f62-4555-8611-37bdc8c3459c" providerId="ADAL" clId="{160A96B3-281E-4CC0-B7C8-B4293BC33B06}" dt="2025-09-19T01:00:17.411" v="12279" actId="47"/>
        <pc:sldMkLst>
          <pc:docMk/>
          <pc:sldMk cId="1965103907" sldId="267"/>
        </pc:sldMkLst>
      </pc:sldChg>
      <pc:sldChg chg="del">
        <pc:chgData name="Tiziano Wehrli" userId="d7d44026-4f62-4555-8611-37bdc8c3459c" providerId="ADAL" clId="{160A96B3-281E-4CC0-B7C8-B4293BC33B06}" dt="2025-09-12T00:27:24.340" v="44" actId="47"/>
        <pc:sldMkLst>
          <pc:docMk/>
          <pc:sldMk cId="2910719315" sldId="267"/>
        </pc:sldMkLst>
      </pc:sldChg>
      <pc:sldChg chg="del">
        <pc:chgData name="Tiziano Wehrli" userId="d7d44026-4f62-4555-8611-37bdc8c3459c" providerId="ADAL" clId="{160A96B3-281E-4CC0-B7C8-B4293BC33B06}" dt="2025-09-12T00:27:24.763" v="45" actId="47"/>
        <pc:sldMkLst>
          <pc:docMk/>
          <pc:sldMk cId="132531321" sldId="268"/>
        </pc:sldMkLst>
      </pc:sldChg>
      <pc:sldChg chg="modSp new del mod">
        <pc:chgData name="Tiziano Wehrli" userId="d7d44026-4f62-4555-8611-37bdc8c3459c" providerId="ADAL" clId="{160A96B3-281E-4CC0-B7C8-B4293BC33B06}" dt="2025-09-19T01:00:20.025" v="12286" actId="47"/>
        <pc:sldMkLst>
          <pc:docMk/>
          <pc:sldMk cId="1815433098" sldId="268"/>
        </pc:sldMkLst>
      </pc:sldChg>
      <pc:sldChg chg="del">
        <pc:chgData name="Tiziano Wehrli" userId="d7d44026-4f62-4555-8611-37bdc8c3459c" providerId="ADAL" clId="{160A96B3-281E-4CC0-B7C8-B4293BC33B06}" dt="2025-09-12T00:27:23.514" v="42" actId="47"/>
        <pc:sldMkLst>
          <pc:docMk/>
          <pc:sldMk cId="630522209" sldId="269"/>
        </pc:sldMkLst>
      </pc:sldChg>
      <pc:sldChg chg="addSp delSp modSp new del mod">
        <pc:chgData name="Tiziano Wehrli" userId="d7d44026-4f62-4555-8611-37bdc8c3459c" providerId="ADAL" clId="{160A96B3-281E-4CC0-B7C8-B4293BC33B06}" dt="2025-09-25T03:01:38.529" v="15433" actId="47"/>
        <pc:sldMkLst>
          <pc:docMk/>
          <pc:sldMk cId="1283801912" sldId="269"/>
        </pc:sldMkLst>
      </pc:sldChg>
      <pc:sldChg chg="modSp new del mod">
        <pc:chgData name="Tiziano Wehrli" userId="d7d44026-4f62-4555-8611-37bdc8c3459c" providerId="ADAL" clId="{160A96B3-281E-4CC0-B7C8-B4293BC33B06}" dt="2025-09-19T01:00:17.560" v="12280" actId="47"/>
        <pc:sldMkLst>
          <pc:docMk/>
          <pc:sldMk cId="215065703" sldId="270"/>
        </pc:sldMkLst>
      </pc:sldChg>
      <pc:sldChg chg="modSp new del mod">
        <pc:chgData name="Tiziano Wehrli" userId="d7d44026-4f62-4555-8611-37bdc8c3459c" providerId="ADAL" clId="{160A96B3-281E-4CC0-B7C8-B4293BC33B06}" dt="2025-09-25T03:01:38.699" v="15434" actId="47"/>
        <pc:sldMkLst>
          <pc:docMk/>
          <pc:sldMk cId="1417393938" sldId="270"/>
        </pc:sldMkLst>
      </pc:sldChg>
      <pc:sldChg chg="del">
        <pc:chgData name="Tiziano Wehrli" userId="d7d44026-4f62-4555-8611-37bdc8c3459c" providerId="ADAL" clId="{160A96B3-281E-4CC0-B7C8-B4293BC33B06}" dt="2025-09-12T00:27:23.880" v="43" actId="47"/>
        <pc:sldMkLst>
          <pc:docMk/>
          <pc:sldMk cId="3400971574" sldId="270"/>
        </pc:sldMkLst>
      </pc:sldChg>
      <pc:sldChg chg="del">
        <pc:chgData name="Tiziano Wehrli" userId="d7d44026-4f62-4555-8611-37bdc8c3459c" providerId="ADAL" clId="{160A96B3-281E-4CC0-B7C8-B4293BC33B06}" dt="2025-09-12T00:27:25.919" v="48" actId="47"/>
        <pc:sldMkLst>
          <pc:docMk/>
          <pc:sldMk cId="666847957" sldId="271"/>
        </pc:sldMkLst>
      </pc:sldChg>
      <pc:sldChg chg="modSp new del mod">
        <pc:chgData name="Tiziano Wehrli" userId="d7d44026-4f62-4555-8611-37bdc8c3459c" providerId="ADAL" clId="{160A96B3-281E-4CC0-B7C8-B4293BC33B06}" dt="2025-09-19T01:00:17.708" v="12281" actId="47"/>
        <pc:sldMkLst>
          <pc:docMk/>
          <pc:sldMk cId="2338401306" sldId="271"/>
        </pc:sldMkLst>
      </pc:sldChg>
      <pc:sldChg chg="modSp new del mod">
        <pc:chgData name="Tiziano Wehrli" userId="d7d44026-4f62-4555-8611-37bdc8c3459c" providerId="ADAL" clId="{160A96B3-281E-4CC0-B7C8-B4293BC33B06}" dt="2025-09-25T03:01:38.833" v="15435" actId="47"/>
        <pc:sldMkLst>
          <pc:docMk/>
          <pc:sldMk cId="3152133380" sldId="271"/>
        </pc:sldMkLst>
      </pc:sldChg>
      <pc:sldChg chg="modSp new del mod">
        <pc:chgData name="Tiziano Wehrli" userId="d7d44026-4f62-4555-8611-37bdc8c3459c" providerId="ADAL" clId="{160A96B3-281E-4CC0-B7C8-B4293BC33B06}" dt="2025-09-25T03:01:39.269" v="15436" actId="47"/>
        <pc:sldMkLst>
          <pc:docMk/>
          <pc:sldMk cId="504724650" sldId="272"/>
        </pc:sldMkLst>
      </pc:sldChg>
      <pc:sldChg chg="modSp new del mod">
        <pc:chgData name="Tiziano Wehrli" userId="d7d44026-4f62-4555-8611-37bdc8c3459c" providerId="ADAL" clId="{160A96B3-281E-4CC0-B7C8-B4293BC33B06}" dt="2025-09-19T01:00:18.799" v="12283" actId="47"/>
        <pc:sldMkLst>
          <pc:docMk/>
          <pc:sldMk cId="2811948375" sldId="272"/>
        </pc:sldMkLst>
      </pc:sldChg>
      <pc:sldChg chg="del">
        <pc:chgData name="Tiziano Wehrli" userId="d7d44026-4f62-4555-8611-37bdc8c3459c" providerId="ADAL" clId="{160A96B3-281E-4CC0-B7C8-B4293BC33B06}" dt="2025-09-12T00:27:25.145" v="46" actId="47"/>
        <pc:sldMkLst>
          <pc:docMk/>
          <pc:sldMk cId="3299063923" sldId="272"/>
        </pc:sldMkLst>
      </pc:sldChg>
      <pc:sldChg chg="addSp delSp modSp new del mod">
        <pc:chgData name="Tiziano Wehrli" userId="d7d44026-4f62-4555-8611-37bdc8c3459c" providerId="ADAL" clId="{160A96B3-281E-4CC0-B7C8-B4293BC33B06}" dt="2025-09-19T01:11:47.906" v="13759" actId="680"/>
        <pc:sldMkLst>
          <pc:docMk/>
          <pc:sldMk cId="3833511029" sldId="272"/>
        </pc:sldMkLst>
      </pc:sldChg>
      <pc:sldChg chg="del">
        <pc:chgData name="Tiziano Wehrli" userId="d7d44026-4f62-4555-8611-37bdc8c3459c" providerId="ADAL" clId="{160A96B3-281E-4CC0-B7C8-B4293BC33B06}" dt="2025-09-12T00:27:25.534" v="47" actId="47"/>
        <pc:sldMkLst>
          <pc:docMk/>
          <pc:sldMk cId="2346672799" sldId="273"/>
        </pc:sldMkLst>
      </pc:sldChg>
      <pc:sldChg chg="modSp new add del mod">
        <pc:chgData name="Tiziano Wehrli" userId="d7d44026-4f62-4555-8611-37bdc8c3459c" providerId="ADAL" clId="{160A96B3-281E-4CC0-B7C8-B4293BC33B06}" dt="2025-09-19T01:00:18.373" v="12282" actId="47"/>
        <pc:sldMkLst>
          <pc:docMk/>
          <pc:sldMk cId="2890515342" sldId="273"/>
        </pc:sldMkLst>
      </pc:sldChg>
      <pc:sldChg chg="modSp new mod">
        <pc:chgData name="Tiziano Wehrli" userId="d7d44026-4f62-4555-8611-37bdc8c3459c" providerId="ADAL" clId="{160A96B3-281E-4CC0-B7C8-B4293BC33B06}" dt="2025-09-25T03:03:23.299" v="15931" actId="20577"/>
        <pc:sldMkLst>
          <pc:docMk/>
          <pc:sldMk cId="3745635210" sldId="273"/>
        </pc:sldMkLst>
        <pc:spChg chg="mod">
          <ac:chgData name="Tiziano Wehrli" userId="d7d44026-4f62-4555-8611-37bdc8c3459c" providerId="ADAL" clId="{160A96B3-281E-4CC0-B7C8-B4293BC33B06}" dt="2025-09-25T03:01:47.801" v="15461" actId="20577"/>
          <ac:spMkLst>
            <pc:docMk/>
            <pc:sldMk cId="3745635210" sldId="273"/>
            <ac:spMk id="2" creationId="{C0C7F820-F88B-57B1-3494-CEB63B48D9A9}"/>
          </ac:spMkLst>
        </pc:spChg>
        <pc:spChg chg="mod">
          <ac:chgData name="Tiziano Wehrli" userId="d7d44026-4f62-4555-8611-37bdc8c3459c" providerId="ADAL" clId="{160A96B3-281E-4CC0-B7C8-B4293BC33B06}" dt="2025-09-25T03:03:23.299" v="15931" actId="20577"/>
          <ac:spMkLst>
            <pc:docMk/>
            <pc:sldMk cId="3745635210" sldId="273"/>
            <ac:spMk id="3" creationId="{8A13491B-690B-25B0-BBF5-6E901829D8FE}"/>
          </ac:spMkLst>
        </pc:spChg>
      </pc:sldChg>
      <pc:sldChg chg="modSp new del mod">
        <pc:chgData name="Tiziano Wehrli" userId="d7d44026-4f62-4555-8611-37bdc8c3459c" providerId="ADAL" clId="{160A96B3-281E-4CC0-B7C8-B4293BC33B06}" dt="2025-09-19T01:00:19.182" v="12284" actId="47"/>
        <pc:sldMkLst>
          <pc:docMk/>
          <pc:sldMk cId="2864822808" sldId="274"/>
        </pc:sldMkLst>
      </pc:sldChg>
      <pc:sldChg chg="addSp delSp modSp new mod">
        <pc:chgData name="Tiziano Wehrli" userId="d7d44026-4f62-4555-8611-37bdc8c3459c" providerId="ADAL" clId="{160A96B3-281E-4CC0-B7C8-B4293BC33B06}" dt="2025-09-25T03:03:42.641" v="15957" actId="1076"/>
        <pc:sldMkLst>
          <pc:docMk/>
          <pc:sldMk cId="3008580306" sldId="274"/>
        </pc:sldMkLst>
        <pc:spChg chg="mod">
          <ac:chgData name="Tiziano Wehrli" userId="d7d44026-4f62-4555-8611-37bdc8c3459c" providerId="ADAL" clId="{160A96B3-281E-4CC0-B7C8-B4293BC33B06}" dt="2025-09-25T03:03:31.184" v="15952" actId="20577"/>
          <ac:spMkLst>
            <pc:docMk/>
            <pc:sldMk cId="3008580306" sldId="274"/>
            <ac:spMk id="2" creationId="{134EA7C3-D828-E32F-E27C-3BBEF80B4F14}"/>
          </ac:spMkLst>
        </pc:spChg>
        <pc:spChg chg="del">
          <ac:chgData name="Tiziano Wehrli" userId="d7d44026-4f62-4555-8611-37bdc8c3459c" providerId="ADAL" clId="{160A96B3-281E-4CC0-B7C8-B4293BC33B06}" dt="2025-09-25T03:03:34.616" v="15953" actId="478"/>
          <ac:spMkLst>
            <pc:docMk/>
            <pc:sldMk cId="3008580306" sldId="274"/>
            <ac:spMk id="3" creationId="{92149E55-FA87-6311-FD27-357991B3DC09}"/>
          </ac:spMkLst>
        </pc:spChg>
        <pc:picChg chg="add mod">
          <ac:chgData name="Tiziano Wehrli" userId="d7d44026-4f62-4555-8611-37bdc8c3459c" providerId="ADAL" clId="{160A96B3-281E-4CC0-B7C8-B4293BC33B06}" dt="2025-09-25T03:03:42.641" v="15957" actId="1076"/>
          <ac:picMkLst>
            <pc:docMk/>
            <pc:sldMk cId="3008580306" sldId="274"/>
            <ac:picMk id="4" creationId="{77605540-A36F-D7E5-8D46-AEA37AB588BF}"/>
          </ac:picMkLst>
        </pc:picChg>
      </pc:sldChg>
      <pc:sldChg chg="del">
        <pc:chgData name="Tiziano Wehrli" userId="d7d44026-4f62-4555-8611-37bdc8c3459c" providerId="ADAL" clId="{160A96B3-281E-4CC0-B7C8-B4293BC33B06}" dt="2025-09-12T00:27:26.794" v="49" actId="47"/>
        <pc:sldMkLst>
          <pc:docMk/>
          <pc:sldMk cId="4021845678" sldId="274"/>
        </pc:sldMkLst>
      </pc:sldChg>
      <pc:sldChg chg="modSp new mod">
        <pc:chgData name="Tiziano Wehrli" userId="d7d44026-4f62-4555-8611-37bdc8c3459c" providerId="ADAL" clId="{160A96B3-281E-4CC0-B7C8-B4293BC33B06}" dt="2025-09-25T03:07:12.979" v="16406" actId="20577"/>
        <pc:sldMkLst>
          <pc:docMk/>
          <pc:sldMk cId="969910530" sldId="275"/>
        </pc:sldMkLst>
        <pc:spChg chg="mod">
          <ac:chgData name="Tiziano Wehrli" userId="d7d44026-4f62-4555-8611-37bdc8c3459c" providerId="ADAL" clId="{160A96B3-281E-4CC0-B7C8-B4293BC33B06}" dt="2025-09-25T03:07:12.979" v="16406" actId="20577"/>
          <ac:spMkLst>
            <pc:docMk/>
            <pc:sldMk cId="969910530" sldId="275"/>
            <ac:spMk id="2" creationId="{3195A5D1-922D-D8F6-1975-66C83D32084A}"/>
          </ac:spMkLst>
        </pc:spChg>
        <pc:spChg chg="mod">
          <ac:chgData name="Tiziano Wehrli" userId="d7d44026-4f62-4555-8611-37bdc8c3459c" providerId="ADAL" clId="{160A96B3-281E-4CC0-B7C8-B4293BC33B06}" dt="2025-09-25T03:05:11.275" v="16240" actId="20577"/>
          <ac:spMkLst>
            <pc:docMk/>
            <pc:sldMk cId="969910530" sldId="275"/>
            <ac:spMk id="3" creationId="{19FD4E40-4B8B-21B1-AE6E-CCC00858962B}"/>
          </ac:spMkLst>
        </pc:spChg>
      </pc:sldChg>
      <pc:sldChg chg="modSp new del mod">
        <pc:chgData name="Tiziano Wehrli" userId="d7d44026-4f62-4555-8611-37bdc8c3459c" providerId="ADAL" clId="{160A96B3-281E-4CC0-B7C8-B4293BC33B06}" dt="2025-09-19T01:00:19.489" v="12285" actId="47"/>
        <pc:sldMkLst>
          <pc:docMk/>
          <pc:sldMk cId="3112070225" sldId="275"/>
        </pc:sldMkLst>
      </pc:sldChg>
      <pc:sldChg chg="modSp new mod">
        <pc:chgData name="Tiziano Wehrli" userId="d7d44026-4f62-4555-8611-37bdc8c3459c" providerId="ADAL" clId="{160A96B3-281E-4CC0-B7C8-B4293BC33B06}" dt="2025-09-25T03:06:49.375" v="16391" actId="20577"/>
        <pc:sldMkLst>
          <pc:docMk/>
          <pc:sldMk cId="1554030706" sldId="276"/>
        </pc:sldMkLst>
        <pc:spChg chg="mod">
          <ac:chgData name="Tiziano Wehrli" userId="d7d44026-4f62-4555-8611-37bdc8c3459c" providerId="ADAL" clId="{160A96B3-281E-4CC0-B7C8-B4293BC33B06}" dt="2025-09-25T03:05:26.131" v="16247" actId="20577"/>
          <ac:spMkLst>
            <pc:docMk/>
            <pc:sldMk cId="1554030706" sldId="276"/>
            <ac:spMk id="2" creationId="{3E5AD116-3756-0219-32AC-A4799672F804}"/>
          </ac:spMkLst>
        </pc:spChg>
        <pc:spChg chg="mod">
          <ac:chgData name="Tiziano Wehrli" userId="d7d44026-4f62-4555-8611-37bdc8c3459c" providerId="ADAL" clId="{160A96B3-281E-4CC0-B7C8-B4293BC33B06}" dt="2025-09-25T03:06:49.375" v="16391" actId="20577"/>
          <ac:spMkLst>
            <pc:docMk/>
            <pc:sldMk cId="1554030706" sldId="276"/>
            <ac:spMk id="3" creationId="{3CED4A88-B46F-2EC4-8C81-56317B9D23BB}"/>
          </ac:spMkLst>
        </pc:spChg>
      </pc:sldChg>
      <pc:sldChg chg="modSp new del mod">
        <pc:chgData name="Tiziano Wehrli" userId="d7d44026-4f62-4555-8611-37bdc8c3459c" providerId="ADAL" clId="{160A96B3-281E-4CC0-B7C8-B4293BC33B06}" dt="2025-09-19T01:00:16.705" v="12277" actId="47"/>
        <pc:sldMkLst>
          <pc:docMk/>
          <pc:sldMk cId="1894174155" sldId="276"/>
        </pc:sldMkLst>
      </pc:sldChg>
      <pc:sldChg chg="modSp new mod">
        <pc:chgData name="Tiziano Wehrli" userId="d7d44026-4f62-4555-8611-37bdc8c3459c" providerId="ADAL" clId="{160A96B3-281E-4CC0-B7C8-B4293BC33B06}" dt="2025-09-25T03:16:36.540" v="17727" actId="20577"/>
        <pc:sldMkLst>
          <pc:docMk/>
          <pc:sldMk cId="60281399" sldId="277"/>
        </pc:sldMkLst>
        <pc:spChg chg="mod">
          <ac:chgData name="Tiziano Wehrli" userId="d7d44026-4f62-4555-8611-37bdc8c3459c" providerId="ADAL" clId="{160A96B3-281E-4CC0-B7C8-B4293BC33B06}" dt="2025-09-25T03:08:07.427" v="16595" actId="20577"/>
          <ac:spMkLst>
            <pc:docMk/>
            <pc:sldMk cId="60281399" sldId="277"/>
            <ac:spMk id="2" creationId="{4CDBBF55-2430-F20A-62E9-2B7E38B0BE5B}"/>
          </ac:spMkLst>
        </pc:spChg>
        <pc:spChg chg="mod">
          <ac:chgData name="Tiziano Wehrli" userId="d7d44026-4f62-4555-8611-37bdc8c3459c" providerId="ADAL" clId="{160A96B3-281E-4CC0-B7C8-B4293BC33B06}" dt="2025-09-25T03:16:36.540" v="17727" actId="20577"/>
          <ac:spMkLst>
            <pc:docMk/>
            <pc:sldMk cId="60281399" sldId="277"/>
            <ac:spMk id="3" creationId="{2B77A9AF-53EC-028B-089E-FFB92523CA9F}"/>
          </ac:spMkLst>
        </pc:spChg>
      </pc:sldChg>
      <pc:sldChg chg="addSp modSp new mod ord">
        <pc:chgData name="Tiziano Wehrli" userId="d7d44026-4f62-4555-8611-37bdc8c3459c" providerId="ADAL" clId="{160A96B3-281E-4CC0-B7C8-B4293BC33B06}" dt="2025-09-25T03:29:27.668" v="18869" actId="20577"/>
        <pc:sldMkLst>
          <pc:docMk/>
          <pc:sldMk cId="3672807036" sldId="278"/>
        </pc:sldMkLst>
        <pc:spChg chg="mod">
          <ac:chgData name="Tiziano Wehrli" userId="d7d44026-4f62-4555-8611-37bdc8c3459c" providerId="ADAL" clId="{160A96B3-281E-4CC0-B7C8-B4293BC33B06}" dt="2025-09-25T03:10:08.143" v="16780" actId="20577"/>
          <ac:spMkLst>
            <pc:docMk/>
            <pc:sldMk cId="3672807036" sldId="278"/>
            <ac:spMk id="2" creationId="{57D221B9-5F4B-83AC-C6C1-E61CD50E7E02}"/>
          </ac:spMkLst>
        </pc:spChg>
        <pc:spChg chg="mod">
          <ac:chgData name="Tiziano Wehrli" userId="d7d44026-4f62-4555-8611-37bdc8c3459c" providerId="ADAL" clId="{160A96B3-281E-4CC0-B7C8-B4293BC33B06}" dt="2025-09-25T03:29:27.668" v="18869" actId="20577"/>
          <ac:spMkLst>
            <pc:docMk/>
            <pc:sldMk cId="3672807036" sldId="278"/>
            <ac:spMk id="3" creationId="{16AAC796-DBC1-6089-A706-22DAA0B7DC58}"/>
          </ac:spMkLst>
        </pc:spChg>
        <pc:picChg chg="add mod ord">
          <ac:chgData name="Tiziano Wehrli" userId="d7d44026-4f62-4555-8611-37bdc8c3459c" providerId="ADAL" clId="{160A96B3-281E-4CC0-B7C8-B4293BC33B06}" dt="2025-09-25T03:29:24.486" v="18868" actId="1076"/>
          <ac:picMkLst>
            <pc:docMk/>
            <pc:sldMk cId="3672807036" sldId="278"/>
            <ac:picMk id="5" creationId="{CD86DDF5-BB86-61D1-4FD9-B1EECDEEA25A}"/>
          </ac:picMkLst>
        </pc:picChg>
      </pc:sldChg>
      <pc:sldChg chg="modSp new mod">
        <pc:chgData name="Tiziano Wehrli" userId="d7d44026-4f62-4555-8611-37bdc8c3459c" providerId="ADAL" clId="{160A96B3-281E-4CC0-B7C8-B4293BC33B06}" dt="2025-09-25T03:24:17.174" v="18541" actId="20577"/>
        <pc:sldMkLst>
          <pc:docMk/>
          <pc:sldMk cId="1975879743" sldId="279"/>
        </pc:sldMkLst>
        <pc:spChg chg="mod">
          <ac:chgData name="Tiziano Wehrli" userId="d7d44026-4f62-4555-8611-37bdc8c3459c" providerId="ADAL" clId="{160A96B3-281E-4CC0-B7C8-B4293BC33B06}" dt="2025-09-25T03:11:15.488" v="17063" actId="20577"/>
          <ac:spMkLst>
            <pc:docMk/>
            <pc:sldMk cId="1975879743" sldId="279"/>
            <ac:spMk id="2" creationId="{F42FBCB0-F92A-643D-533B-54D80B2A4146}"/>
          </ac:spMkLst>
        </pc:spChg>
        <pc:spChg chg="mod">
          <ac:chgData name="Tiziano Wehrli" userId="d7d44026-4f62-4555-8611-37bdc8c3459c" providerId="ADAL" clId="{160A96B3-281E-4CC0-B7C8-B4293BC33B06}" dt="2025-09-25T03:24:17.174" v="18541" actId="20577"/>
          <ac:spMkLst>
            <pc:docMk/>
            <pc:sldMk cId="1975879743" sldId="279"/>
            <ac:spMk id="3" creationId="{1BD3BBE0-9C07-03B9-452B-8C22EFE61BF1}"/>
          </ac:spMkLst>
        </pc:spChg>
      </pc:sldChg>
      <pc:sldChg chg="modSp new mod">
        <pc:chgData name="Tiziano Wehrli" userId="d7d44026-4f62-4555-8611-37bdc8c3459c" providerId="ADAL" clId="{160A96B3-281E-4CC0-B7C8-B4293BC33B06}" dt="2025-09-25T07:47:41.510" v="20648" actId="20577"/>
        <pc:sldMkLst>
          <pc:docMk/>
          <pc:sldMk cId="390371292" sldId="280"/>
        </pc:sldMkLst>
        <pc:spChg chg="mod">
          <ac:chgData name="Tiziano Wehrli" userId="d7d44026-4f62-4555-8611-37bdc8c3459c" providerId="ADAL" clId="{160A96B3-281E-4CC0-B7C8-B4293BC33B06}" dt="2025-09-25T03:17:58.293" v="17745" actId="20577"/>
          <ac:spMkLst>
            <pc:docMk/>
            <pc:sldMk cId="390371292" sldId="280"/>
            <ac:spMk id="2" creationId="{61158CE2-AF7F-D662-ADC0-D3EDD13EBF05}"/>
          </ac:spMkLst>
        </pc:spChg>
        <pc:spChg chg="mod">
          <ac:chgData name="Tiziano Wehrli" userId="d7d44026-4f62-4555-8611-37bdc8c3459c" providerId="ADAL" clId="{160A96B3-281E-4CC0-B7C8-B4293BC33B06}" dt="2025-09-25T07:47:41.510" v="20648" actId="20577"/>
          <ac:spMkLst>
            <pc:docMk/>
            <pc:sldMk cId="390371292" sldId="280"/>
            <ac:spMk id="3" creationId="{D5818FCA-0437-D71E-39C5-EDCEA07D94D2}"/>
          </ac:spMkLst>
        </pc:spChg>
      </pc:sldChg>
      <pc:sldChg chg="addSp delSp modSp new mod">
        <pc:chgData name="Tiziano Wehrli" userId="d7d44026-4f62-4555-8611-37bdc8c3459c" providerId="ADAL" clId="{160A96B3-281E-4CC0-B7C8-B4293BC33B06}" dt="2025-09-25T05:29:39.877" v="20206" actId="1035"/>
        <pc:sldMkLst>
          <pc:docMk/>
          <pc:sldMk cId="1140495191" sldId="281"/>
        </pc:sldMkLst>
        <pc:spChg chg="mod">
          <ac:chgData name="Tiziano Wehrli" userId="d7d44026-4f62-4555-8611-37bdc8c3459c" providerId="ADAL" clId="{160A96B3-281E-4CC0-B7C8-B4293BC33B06}" dt="2025-09-25T05:29:35.208" v="20179" actId="20577"/>
          <ac:spMkLst>
            <pc:docMk/>
            <pc:sldMk cId="1140495191" sldId="281"/>
            <ac:spMk id="2" creationId="{2A495E2F-46A3-927D-0AD0-A2488F0DBD93}"/>
          </ac:spMkLst>
        </pc:spChg>
        <pc:spChg chg="del mod">
          <ac:chgData name="Tiziano Wehrli" userId="d7d44026-4f62-4555-8611-37bdc8c3459c" providerId="ADAL" clId="{160A96B3-281E-4CC0-B7C8-B4293BC33B06}" dt="2025-09-25T03:19:33.221" v="18136" actId="478"/>
          <ac:spMkLst>
            <pc:docMk/>
            <pc:sldMk cId="1140495191" sldId="281"/>
            <ac:spMk id="3" creationId="{35179C80-AF88-FCFF-7717-110AF9BE6B4B}"/>
          </ac:spMkLst>
        </pc:spChg>
        <pc:spChg chg="add del mod">
          <ac:chgData name="Tiziano Wehrli" userId="d7d44026-4f62-4555-8611-37bdc8c3459c" providerId="ADAL" clId="{160A96B3-281E-4CC0-B7C8-B4293BC33B06}" dt="2025-09-25T03:19:38.561" v="18139" actId="478"/>
          <ac:spMkLst>
            <pc:docMk/>
            <pc:sldMk cId="1140495191" sldId="281"/>
            <ac:spMk id="5" creationId="{7D38BEAC-5D99-DFBF-6CFB-4626EBF3D412}"/>
          </ac:spMkLst>
        </pc:spChg>
        <pc:picChg chg="add mod ord">
          <ac:chgData name="Tiziano Wehrli" userId="d7d44026-4f62-4555-8611-37bdc8c3459c" providerId="ADAL" clId="{160A96B3-281E-4CC0-B7C8-B4293BC33B06}" dt="2025-09-25T05:29:39.877" v="20206" actId="1035"/>
          <ac:picMkLst>
            <pc:docMk/>
            <pc:sldMk cId="1140495191" sldId="281"/>
            <ac:picMk id="4" creationId="{2174BE51-EF45-18D0-CD79-CF6C4C737446}"/>
          </ac:picMkLst>
        </pc:picChg>
        <pc:picChg chg="add del mod">
          <ac:chgData name="Tiziano Wehrli" userId="d7d44026-4f62-4555-8611-37bdc8c3459c" providerId="ADAL" clId="{160A96B3-281E-4CC0-B7C8-B4293BC33B06}" dt="2025-09-25T05:29:02.086" v="20144" actId="478"/>
          <ac:picMkLst>
            <pc:docMk/>
            <pc:sldMk cId="1140495191" sldId="281"/>
            <ac:picMk id="7" creationId="{C6B31480-BA7F-C2E0-C607-F70328C7A9F5}"/>
          </ac:picMkLst>
        </pc:picChg>
      </pc:sldChg>
      <pc:sldChg chg="modSp new mod">
        <pc:chgData name="Tiziano Wehrli" userId="d7d44026-4f62-4555-8611-37bdc8c3459c" providerId="ADAL" clId="{160A96B3-281E-4CC0-B7C8-B4293BC33B06}" dt="2025-09-25T03:23:10.065" v="18502" actId="20577"/>
        <pc:sldMkLst>
          <pc:docMk/>
          <pc:sldMk cId="2538900236" sldId="282"/>
        </pc:sldMkLst>
        <pc:spChg chg="mod">
          <ac:chgData name="Tiziano Wehrli" userId="d7d44026-4f62-4555-8611-37bdc8c3459c" providerId="ADAL" clId="{160A96B3-281E-4CC0-B7C8-B4293BC33B06}" dt="2025-09-25T03:21:55.973" v="18149" actId="20577"/>
          <ac:spMkLst>
            <pc:docMk/>
            <pc:sldMk cId="2538900236" sldId="282"/>
            <ac:spMk id="2" creationId="{ADEDE97A-C604-043B-2BEA-5F329507169B}"/>
          </ac:spMkLst>
        </pc:spChg>
        <pc:spChg chg="mod">
          <ac:chgData name="Tiziano Wehrli" userId="d7d44026-4f62-4555-8611-37bdc8c3459c" providerId="ADAL" clId="{160A96B3-281E-4CC0-B7C8-B4293BC33B06}" dt="2025-09-25T03:23:10.065" v="18502" actId="20577"/>
          <ac:spMkLst>
            <pc:docMk/>
            <pc:sldMk cId="2538900236" sldId="282"/>
            <ac:spMk id="3" creationId="{8F6F154C-BF07-BB14-DDFA-B6016EA558CD}"/>
          </ac:spMkLst>
        </pc:spChg>
      </pc:sldChg>
      <pc:sldChg chg="addSp modSp new mod">
        <pc:chgData name="Tiziano Wehrli" userId="d7d44026-4f62-4555-8611-37bdc8c3459c" providerId="ADAL" clId="{160A96B3-281E-4CC0-B7C8-B4293BC33B06}" dt="2025-09-25T03:25:35.540" v="18807" actId="20577"/>
        <pc:sldMkLst>
          <pc:docMk/>
          <pc:sldMk cId="732436438" sldId="283"/>
        </pc:sldMkLst>
        <pc:spChg chg="mod">
          <ac:chgData name="Tiziano Wehrli" userId="d7d44026-4f62-4555-8611-37bdc8c3459c" providerId="ADAL" clId="{160A96B3-281E-4CC0-B7C8-B4293BC33B06}" dt="2025-09-25T03:23:13.746" v="18506" actId="20577"/>
          <ac:spMkLst>
            <pc:docMk/>
            <pc:sldMk cId="732436438" sldId="283"/>
            <ac:spMk id="2" creationId="{E3D3E5E9-945E-8EFD-2532-155928F091E7}"/>
          </ac:spMkLst>
        </pc:spChg>
        <pc:spChg chg="mod">
          <ac:chgData name="Tiziano Wehrli" userId="d7d44026-4f62-4555-8611-37bdc8c3459c" providerId="ADAL" clId="{160A96B3-281E-4CC0-B7C8-B4293BC33B06}" dt="2025-09-25T03:25:35.540" v="18807" actId="20577"/>
          <ac:spMkLst>
            <pc:docMk/>
            <pc:sldMk cId="732436438" sldId="283"/>
            <ac:spMk id="3" creationId="{7B951947-76F3-3C4D-26C5-07C0A90FAE9E}"/>
          </ac:spMkLst>
        </pc:spChg>
        <pc:picChg chg="add mod">
          <ac:chgData name="Tiziano Wehrli" userId="d7d44026-4f62-4555-8611-37bdc8c3459c" providerId="ADAL" clId="{160A96B3-281E-4CC0-B7C8-B4293BC33B06}" dt="2025-09-25T03:23:37.273" v="18509" actId="1076"/>
          <ac:picMkLst>
            <pc:docMk/>
            <pc:sldMk cId="732436438" sldId="283"/>
            <ac:picMk id="5" creationId="{C73907C1-CE78-32A4-E050-0A727E07ADAA}"/>
          </ac:picMkLst>
        </pc:picChg>
      </pc:sldChg>
      <pc:sldChg chg="modSp new del mod">
        <pc:chgData name="Tiziano Wehrli" userId="d7d44026-4f62-4555-8611-37bdc8c3459c" providerId="ADAL" clId="{160A96B3-281E-4CC0-B7C8-B4293BC33B06}" dt="2025-09-25T03:29:32.238" v="18870" actId="47"/>
        <pc:sldMkLst>
          <pc:docMk/>
          <pc:sldMk cId="1464496354" sldId="284"/>
        </pc:sldMkLst>
        <pc:spChg chg="mod">
          <ac:chgData name="Tiziano Wehrli" userId="d7d44026-4f62-4555-8611-37bdc8c3459c" providerId="ADAL" clId="{160A96B3-281E-4CC0-B7C8-B4293BC33B06}" dt="2025-09-25T03:26:52.057" v="18811" actId="20577"/>
          <ac:spMkLst>
            <pc:docMk/>
            <pc:sldMk cId="1464496354" sldId="284"/>
            <ac:spMk id="2" creationId="{55437A2D-9A81-7DFB-5242-DDDB1BE1713C}"/>
          </ac:spMkLst>
        </pc:spChg>
      </pc:sldChg>
      <pc:sldChg chg="addSp delSp modSp new mod">
        <pc:chgData name="Tiziano Wehrli" userId="d7d44026-4f62-4555-8611-37bdc8c3459c" providerId="ADAL" clId="{160A96B3-281E-4CC0-B7C8-B4293BC33B06}" dt="2025-09-25T03:29:55.602" v="18882" actId="1076"/>
        <pc:sldMkLst>
          <pc:docMk/>
          <pc:sldMk cId="1975252191" sldId="284"/>
        </pc:sldMkLst>
        <pc:spChg chg="mod">
          <ac:chgData name="Tiziano Wehrli" userId="d7d44026-4f62-4555-8611-37bdc8c3459c" providerId="ADAL" clId="{160A96B3-281E-4CC0-B7C8-B4293BC33B06}" dt="2025-09-25T03:29:44.126" v="18878" actId="20577"/>
          <ac:spMkLst>
            <pc:docMk/>
            <pc:sldMk cId="1975252191" sldId="284"/>
            <ac:spMk id="2" creationId="{797C553A-1D0D-FC07-9763-4D17D6568D3A}"/>
          </ac:spMkLst>
        </pc:spChg>
        <pc:spChg chg="del">
          <ac:chgData name="Tiziano Wehrli" userId="d7d44026-4f62-4555-8611-37bdc8c3459c" providerId="ADAL" clId="{160A96B3-281E-4CC0-B7C8-B4293BC33B06}" dt="2025-09-25T03:29:52.988" v="18880" actId="478"/>
          <ac:spMkLst>
            <pc:docMk/>
            <pc:sldMk cId="1975252191" sldId="284"/>
            <ac:spMk id="3" creationId="{649AFA8B-7475-6B1E-325F-7C48CF7A32A4}"/>
          </ac:spMkLst>
        </pc:spChg>
        <pc:picChg chg="add mod">
          <ac:chgData name="Tiziano Wehrli" userId="d7d44026-4f62-4555-8611-37bdc8c3459c" providerId="ADAL" clId="{160A96B3-281E-4CC0-B7C8-B4293BC33B06}" dt="2025-09-25T03:29:55.602" v="18882" actId="1076"/>
          <ac:picMkLst>
            <pc:docMk/>
            <pc:sldMk cId="1975252191" sldId="284"/>
            <ac:picMk id="5" creationId="{D30A0F94-128F-CC36-0678-1963437F3063}"/>
          </ac:picMkLst>
        </pc:picChg>
      </pc:sldChg>
      <pc:sldChg chg="modSp new mod ord">
        <pc:chgData name="Tiziano Wehrli" userId="d7d44026-4f62-4555-8611-37bdc8c3459c" providerId="ADAL" clId="{160A96B3-281E-4CC0-B7C8-B4293BC33B06}" dt="2025-09-25T03:32:16.992" v="19375" actId="20577"/>
        <pc:sldMkLst>
          <pc:docMk/>
          <pc:sldMk cId="2710653202" sldId="285"/>
        </pc:sldMkLst>
        <pc:spChg chg="mod">
          <ac:chgData name="Tiziano Wehrli" userId="d7d44026-4f62-4555-8611-37bdc8c3459c" providerId="ADAL" clId="{160A96B3-281E-4CC0-B7C8-B4293BC33B06}" dt="2025-09-25T03:30:03.300" v="18912" actId="20577"/>
          <ac:spMkLst>
            <pc:docMk/>
            <pc:sldMk cId="2710653202" sldId="285"/>
            <ac:spMk id="2" creationId="{4C34639E-83E0-E11A-D241-84B40EDD9E6F}"/>
          </ac:spMkLst>
        </pc:spChg>
        <pc:spChg chg="mod">
          <ac:chgData name="Tiziano Wehrli" userId="d7d44026-4f62-4555-8611-37bdc8c3459c" providerId="ADAL" clId="{160A96B3-281E-4CC0-B7C8-B4293BC33B06}" dt="2025-09-25T03:32:16.992" v="19375" actId="20577"/>
          <ac:spMkLst>
            <pc:docMk/>
            <pc:sldMk cId="2710653202" sldId="285"/>
            <ac:spMk id="3" creationId="{0D1D8DC9-CA07-37EB-8F46-1D31E73995B4}"/>
          </ac:spMkLst>
        </pc:spChg>
      </pc:sldChg>
      <pc:sldChg chg="modSp new mod">
        <pc:chgData name="Tiziano Wehrli" userId="d7d44026-4f62-4555-8611-37bdc8c3459c" providerId="ADAL" clId="{160A96B3-281E-4CC0-B7C8-B4293BC33B06}" dt="2025-09-25T04:12:33.587" v="20142" actId="20577"/>
        <pc:sldMkLst>
          <pc:docMk/>
          <pc:sldMk cId="2766628050" sldId="286"/>
        </pc:sldMkLst>
        <pc:spChg chg="mod">
          <ac:chgData name="Tiziano Wehrli" userId="d7d44026-4f62-4555-8611-37bdc8c3459c" providerId="ADAL" clId="{160A96B3-281E-4CC0-B7C8-B4293BC33B06}" dt="2025-09-25T03:32:27.371" v="19419" actId="20577"/>
          <ac:spMkLst>
            <pc:docMk/>
            <pc:sldMk cId="2766628050" sldId="286"/>
            <ac:spMk id="2" creationId="{A3EDA3E6-19E4-FFC7-6B43-C9E7EBA0D231}"/>
          </ac:spMkLst>
        </pc:spChg>
        <pc:spChg chg="mod">
          <ac:chgData name="Tiziano Wehrli" userId="d7d44026-4f62-4555-8611-37bdc8c3459c" providerId="ADAL" clId="{160A96B3-281E-4CC0-B7C8-B4293BC33B06}" dt="2025-09-25T04:12:33.587" v="20142" actId="20577"/>
          <ac:spMkLst>
            <pc:docMk/>
            <pc:sldMk cId="2766628050" sldId="286"/>
            <ac:spMk id="3" creationId="{66272029-0FEA-FA8B-C9CA-63DA4D039A14}"/>
          </ac:spMkLst>
        </pc:spChg>
      </pc:sldChg>
      <pc:sldChg chg="modSp new mod">
        <pc:chgData name="Tiziano Wehrli" userId="d7d44026-4f62-4555-8611-37bdc8c3459c" providerId="ADAL" clId="{160A96B3-281E-4CC0-B7C8-B4293BC33B06}" dt="2025-09-25T03:33:32.490" v="19874" actId="20577"/>
        <pc:sldMkLst>
          <pc:docMk/>
          <pc:sldMk cId="857912946" sldId="287"/>
        </pc:sldMkLst>
        <pc:spChg chg="mod">
          <ac:chgData name="Tiziano Wehrli" userId="d7d44026-4f62-4555-8611-37bdc8c3459c" providerId="ADAL" clId="{160A96B3-281E-4CC0-B7C8-B4293BC33B06}" dt="2025-09-25T03:32:31.079" v="19426" actId="20577"/>
          <ac:spMkLst>
            <pc:docMk/>
            <pc:sldMk cId="857912946" sldId="287"/>
            <ac:spMk id="2" creationId="{B0B2031F-D31B-8EDA-90AF-F3E49C3D659E}"/>
          </ac:spMkLst>
        </pc:spChg>
        <pc:spChg chg="mod">
          <ac:chgData name="Tiziano Wehrli" userId="d7d44026-4f62-4555-8611-37bdc8c3459c" providerId="ADAL" clId="{160A96B3-281E-4CC0-B7C8-B4293BC33B06}" dt="2025-09-25T03:33:32.490" v="19874" actId="20577"/>
          <ac:spMkLst>
            <pc:docMk/>
            <pc:sldMk cId="857912946" sldId="287"/>
            <ac:spMk id="3" creationId="{CB16CEB8-2554-F98B-2173-A73F56A9441E}"/>
          </ac:spMkLst>
        </pc:spChg>
      </pc:sldChg>
      <pc:sldChg chg="modSp new mod">
        <pc:chgData name="Tiziano Wehrli" userId="d7d44026-4f62-4555-8611-37bdc8c3459c" providerId="ADAL" clId="{160A96B3-281E-4CC0-B7C8-B4293BC33B06}" dt="2025-09-25T05:30:30.289" v="20478" actId="20577"/>
        <pc:sldMkLst>
          <pc:docMk/>
          <pc:sldMk cId="712591616" sldId="288"/>
        </pc:sldMkLst>
        <pc:spChg chg="mod">
          <ac:chgData name="Tiziano Wehrli" userId="d7d44026-4f62-4555-8611-37bdc8c3459c" providerId="ADAL" clId="{160A96B3-281E-4CC0-B7C8-B4293BC33B06}" dt="2025-09-25T05:29:51.571" v="20225" actId="20577"/>
          <ac:spMkLst>
            <pc:docMk/>
            <pc:sldMk cId="712591616" sldId="288"/>
            <ac:spMk id="2" creationId="{FAD3F8FE-05DB-592A-E7E4-ABF9DA780858}"/>
          </ac:spMkLst>
        </pc:spChg>
        <pc:spChg chg="mod">
          <ac:chgData name="Tiziano Wehrli" userId="d7d44026-4f62-4555-8611-37bdc8c3459c" providerId="ADAL" clId="{160A96B3-281E-4CC0-B7C8-B4293BC33B06}" dt="2025-09-25T05:30:30.289" v="20478" actId="20577"/>
          <ac:spMkLst>
            <pc:docMk/>
            <pc:sldMk cId="712591616" sldId="288"/>
            <ac:spMk id="3" creationId="{62E7C730-764C-E081-9F5B-4C616CDB742F}"/>
          </ac:spMkLst>
        </pc:spChg>
      </pc:sldChg>
      <pc:sldChg chg="modSp new mod">
        <pc:chgData name="Tiziano Wehrli" userId="d7d44026-4f62-4555-8611-37bdc8c3459c" providerId="ADAL" clId="{160A96B3-281E-4CC0-B7C8-B4293BC33B06}" dt="2025-09-26T03:13:59.195" v="21248" actId="20577"/>
        <pc:sldMkLst>
          <pc:docMk/>
          <pc:sldMk cId="1778306020" sldId="289"/>
        </pc:sldMkLst>
        <pc:spChg chg="mod">
          <ac:chgData name="Tiziano Wehrli" userId="d7d44026-4f62-4555-8611-37bdc8c3459c" providerId="ADAL" clId="{160A96B3-281E-4CC0-B7C8-B4293BC33B06}" dt="2025-09-26T03:12:14.378" v="20655" actId="20577"/>
          <ac:spMkLst>
            <pc:docMk/>
            <pc:sldMk cId="1778306020" sldId="289"/>
            <ac:spMk id="2" creationId="{0B7CD6C1-02AE-C171-6017-8E8A94CBB8F7}"/>
          </ac:spMkLst>
        </pc:spChg>
        <pc:spChg chg="mod">
          <ac:chgData name="Tiziano Wehrli" userId="d7d44026-4f62-4555-8611-37bdc8c3459c" providerId="ADAL" clId="{160A96B3-281E-4CC0-B7C8-B4293BC33B06}" dt="2025-09-26T03:13:59.195" v="21248" actId="20577"/>
          <ac:spMkLst>
            <pc:docMk/>
            <pc:sldMk cId="1778306020" sldId="289"/>
            <ac:spMk id="3" creationId="{E366CB27-78FC-9735-3936-AD4251564AF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0" name="Shape 13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8210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Text"/>
          <p:cNvSpPr txBox="1">
            <a:spLocks noGrp="1"/>
          </p:cNvSpPr>
          <p:nvPr>
            <p:ph type="title"/>
          </p:nvPr>
        </p:nvSpPr>
        <p:spPr>
          <a:xfrm>
            <a:off x="1219200" y="3886200"/>
            <a:ext cx="6858000" cy="990600"/>
          </a:xfrm>
          <a:prstGeom prst="rect">
            <a:avLst/>
          </a:prstGeom>
        </p:spPr>
        <p:txBody>
          <a:bodyPr anchor="t"/>
          <a:lstStyle>
            <a:lvl1pPr algn="r">
              <a:defRPr>
                <a:solidFill>
                  <a:srgbClr val="000000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1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19200" y="5124450"/>
            <a:ext cx="6858000" cy="533400"/>
          </a:xfrm>
          <a:prstGeom prst="rect">
            <a:avLst/>
          </a:prstGeom>
        </p:spPr>
        <p:txBody>
          <a:bodyPr/>
          <a:lstStyle>
            <a:lvl1pPr marL="0" indent="0" algn="r">
              <a:buClrTx/>
              <a:buSzTx/>
              <a:buNone/>
              <a:defRPr sz="2000">
                <a:solidFill>
                  <a:srgbClr val="464653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  <a:lvl2pPr marL="0" indent="457200" algn="r">
              <a:buClrTx/>
              <a:buSzTx/>
              <a:buNone/>
              <a:defRPr sz="2000">
                <a:solidFill>
                  <a:srgbClr val="464653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2pPr>
            <a:lvl3pPr marL="0" indent="914400" algn="r">
              <a:buClrTx/>
              <a:buSzTx/>
              <a:buNone/>
              <a:defRPr sz="2000">
                <a:solidFill>
                  <a:srgbClr val="464653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3pPr>
            <a:lvl4pPr marL="0" indent="1371600" algn="r">
              <a:buClrTx/>
              <a:buSzTx/>
              <a:buNone/>
              <a:defRPr sz="2000">
                <a:solidFill>
                  <a:srgbClr val="464653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4pPr>
            <a:lvl5pPr marL="0" indent="1828800" algn="r">
              <a:buClrTx/>
              <a:buSzTx/>
              <a:buNone/>
              <a:defRPr sz="2000">
                <a:solidFill>
                  <a:srgbClr val="464653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16152" y="6355079"/>
            <a:ext cx="301908" cy="3073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7" name="Rectangle 20"/>
          <p:cNvSpPr/>
          <p:nvPr/>
        </p:nvSpPr>
        <p:spPr>
          <a:xfrm>
            <a:off x="904875" y="3648074"/>
            <a:ext cx="7315200" cy="1280162"/>
          </a:xfrm>
          <a:prstGeom prst="rect">
            <a:avLst/>
          </a:prstGeom>
          <a:ln w="6350" cap="rnd">
            <a:solidFill>
              <a:schemeClr val="accent1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8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ln w="6350" cap="rnd">
            <a:solidFill>
              <a:schemeClr val="accent2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9" name="Rectangle 21"/>
          <p:cNvSpPr/>
          <p:nvPr/>
        </p:nvSpPr>
        <p:spPr>
          <a:xfrm>
            <a:off x="904875" y="3648074"/>
            <a:ext cx="228600" cy="128016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0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9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itle Text"/>
          <p:cNvSpPr txBox="1">
            <a:spLocks noGrp="1"/>
          </p:cNvSpPr>
          <p:nvPr>
            <p:ph type="title"/>
          </p:nvPr>
        </p:nvSpPr>
        <p:spPr>
          <a:xfrm>
            <a:off x="6629400" y="274638"/>
            <a:ext cx="2057400" cy="5851526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19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21" name="Straight Connector 6"/>
          <p:cNvSpPr/>
          <p:nvPr/>
        </p:nvSpPr>
        <p:spPr>
          <a:xfrm>
            <a:off x="457200" y="6353175"/>
            <a:ext cx="8229601" cy="0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2" name="Isosceles Triangle 7"/>
          <p:cNvSpPr/>
          <p:nvPr/>
        </p:nvSpPr>
        <p:spPr>
          <a:xfrm rot="5400000">
            <a:off x="419099" y="6467474"/>
            <a:ext cx="190850" cy="120316"/>
          </a:xfrm>
          <a:prstGeom prst="triangle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3" name="Straight Connector 8"/>
          <p:cNvSpPr/>
          <p:nvPr/>
        </p:nvSpPr>
        <p:spPr>
          <a:xfrm flipH="1">
            <a:off x="6556322" y="276506"/>
            <a:ext cx="1" cy="5852162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txBody>
          <a:bodyPr lIns="45719" rIns="45719"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9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bg>
      <p:bgPr>
        <a:solidFill>
          <a:srgbClr val="4646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le Text"/>
          <p:cNvSpPr txBox="1"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  <a:prstGeom prst="rect">
            <a:avLst/>
          </a:prstGeom>
        </p:spPr>
        <p:txBody>
          <a:bodyPr anchor="t"/>
          <a:lstStyle>
            <a:lvl1pPr algn="r">
              <a:defRPr>
                <a:solidFill>
                  <a:srgbClr val="DDE9EC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3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95400" y="4267200"/>
            <a:ext cx="6781800" cy="1143000"/>
          </a:xfrm>
          <a:prstGeom prst="rect">
            <a:avLst/>
          </a:prstGeom>
        </p:spPr>
        <p:txBody>
          <a:bodyPr/>
          <a:lstStyle>
            <a:lvl1pPr marL="0" indent="0" algn="r">
              <a:buClrTx/>
              <a:buSzTx/>
              <a:buNone/>
              <a:defRPr sz="2000">
                <a:solidFill>
                  <a:srgbClr val="FFFFFF"/>
                </a:solidFill>
              </a:defRPr>
            </a:lvl1pPr>
            <a:lvl2pPr marL="0" indent="274320" algn="r">
              <a:buClrTx/>
              <a:buSzTx/>
              <a:buNone/>
              <a:defRPr sz="2000">
                <a:solidFill>
                  <a:srgbClr val="FFFFFF"/>
                </a:solidFill>
              </a:defRPr>
            </a:lvl2pPr>
            <a:lvl3pPr marL="0" indent="594360" algn="r">
              <a:buClrTx/>
              <a:buSzTx/>
              <a:buNone/>
              <a:defRPr sz="2000">
                <a:solidFill>
                  <a:srgbClr val="FFFFFF"/>
                </a:solidFill>
              </a:defRPr>
            </a:lvl3pPr>
            <a:lvl4pPr marL="0" indent="868680" algn="r">
              <a:buClrTx/>
              <a:buSzTx/>
              <a:buNone/>
              <a:defRPr sz="2000">
                <a:solidFill>
                  <a:srgbClr val="FFFFFF"/>
                </a:solidFill>
              </a:defRPr>
            </a:lvl4pPr>
            <a:lvl5pPr marL="0" indent="1143000" algn="r">
              <a:buClrTx/>
              <a:buSzTx/>
              <a:buNone/>
              <a:defRPr sz="2000">
                <a:solidFill>
                  <a:srgbClr val="FFFF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069847" y="6355079"/>
            <a:ext cx="301909" cy="3073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DE9EC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39" name="Rectangle 6"/>
          <p:cNvSpPr/>
          <p:nvPr/>
        </p:nvSpPr>
        <p:spPr>
          <a:xfrm>
            <a:off x="914400" y="2819399"/>
            <a:ext cx="7315200" cy="1280162"/>
          </a:xfrm>
          <a:prstGeom prst="rect">
            <a:avLst/>
          </a:prstGeom>
          <a:ln w="6350" cap="rnd">
            <a:solidFill>
              <a:schemeClr val="accent1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0" name="Rectangle 7"/>
          <p:cNvSpPr/>
          <p:nvPr/>
        </p:nvSpPr>
        <p:spPr>
          <a:xfrm>
            <a:off x="914400" y="2819399"/>
            <a:ext cx="228600" cy="1280162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4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1219200"/>
            <a:ext cx="4041648" cy="493776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57200" y="1285875"/>
            <a:ext cx="4040188" cy="685800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None/>
              <a:defRPr sz="2400" b="1">
                <a:solidFill>
                  <a:schemeClr val="accent2"/>
                </a:solidFill>
              </a:defRPr>
            </a:lvl1pPr>
            <a:lvl2pPr marL="0" indent="274320">
              <a:buClrTx/>
              <a:buSzTx/>
              <a:buNone/>
              <a:defRPr sz="2400" b="1">
                <a:solidFill>
                  <a:schemeClr val="accent2"/>
                </a:solidFill>
              </a:defRPr>
            </a:lvl2pPr>
            <a:lvl3pPr marL="0" indent="594360">
              <a:buClrTx/>
              <a:buSzTx/>
              <a:buNone/>
              <a:defRPr sz="2400" b="1">
                <a:solidFill>
                  <a:schemeClr val="accent2"/>
                </a:solidFill>
              </a:defRPr>
            </a:lvl3pPr>
            <a:lvl4pPr marL="0" indent="868680">
              <a:buClrTx/>
              <a:buSzTx/>
              <a:buNone/>
              <a:defRPr sz="2400" b="1">
                <a:solidFill>
                  <a:schemeClr val="accent2"/>
                </a:solidFill>
              </a:defRPr>
            </a:lvl4pPr>
            <a:lvl5pPr marL="0" indent="1143000">
              <a:buClrTx/>
              <a:buSzTx/>
              <a:buNone/>
              <a:defRPr sz="2400" b="1">
                <a:solidFill>
                  <a:schemeClr val="accent2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648200" y="1295400"/>
            <a:ext cx="4041775" cy="685800"/>
          </a:xfrm>
          <a:prstGeom prst="rect">
            <a:avLst/>
          </a:prstGeom>
        </p:spPr>
        <p:txBody>
          <a:bodyPr anchor="b"/>
          <a:lstStyle/>
          <a:p>
            <a:pPr marL="0" indent="0">
              <a:buClrTx/>
              <a:buSzTx/>
              <a:buNone/>
              <a:defRPr sz="2400" b="1">
                <a:solidFill>
                  <a:schemeClr val="accent2"/>
                </a:solidFill>
              </a:defRPr>
            </a:pPr>
            <a:endParaRPr/>
          </a:p>
        </p:txBody>
      </p:sp>
      <p:sp>
        <p:nvSpPr>
          <p:cNvPr id="5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68" name="Isosceles Triangle 5"/>
          <p:cNvSpPr/>
          <p:nvPr/>
        </p:nvSpPr>
        <p:spPr>
          <a:xfrm rot="5400000">
            <a:off x="419099" y="6467474"/>
            <a:ext cx="190850" cy="120316"/>
          </a:xfrm>
          <a:prstGeom prst="triangle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76" name="Straight Connector 4"/>
          <p:cNvSpPr/>
          <p:nvPr/>
        </p:nvSpPr>
        <p:spPr>
          <a:xfrm>
            <a:off x="457200" y="6353175"/>
            <a:ext cx="8229601" cy="0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77" name="Isosceles Triangle 5"/>
          <p:cNvSpPr/>
          <p:nvPr/>
        </p:nvSpPr>
        <p:spPr>
          <a:xfrm rot="5400000">
            <a:off x="419099" y="6467474"/>
            <a:ext cx="190850" cy="120316"/>
          </a:xfrm>
          <a:prstGeom prst="triangle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itle Text"/>
          <p:cNvSpPr txBox="1"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  <a:prstGeom prst="rect">
            <a:avLst/>
          </a:prstGeom>
        </p:spPr>
        <p:txBody>
          <a:bodyPr/>
          <a:lstStyle>
            <a:lvl1pPr>
              <a:defRPr sz="2000" b="1">
                <a:latin typeface="Gill Sans MT"/>
                <a:ea typeface="Gill Sans MT"/>
                <a:cs typeface="Gill Sans MT"/>
                <a:sym typeface="Gill Sans MT"/>
              </a:defRPr>
            </a:lvl1pPr>
          </a:lstStyle>
          <a:p>
            <a:r>
              <a:t>Title Text</a:t>
            </a:r>
          </a:p>
        </p:txBody>
      </p:sp>
      <p:sp>
        <p:nvSpPr>
          <p:cNvPr id="8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24600" y="1219200"/>
            <a:ext cx="2514600" cy="484346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00"/>
              </a:lnSpc>
              <a:spcBef>
                <a:spcPts val="1000"/>
              </a:spcBef>
              <a:buClrTx/>
              <a:buSzTx/>
              <a:buNone/>
              <a:defRPr sz="1600">
                <a:solidFill>
                  <a:srgbClr val="464653"/>
                </a:solidFill>
              </a:defRPr>
            </a:lvl1pPr>
            <a:lvl2pPr marL="0" indent="274320">
              <a:lnSpc>
                <a:spcPts val="2200"/>
              </a:lnSpc>
              <a:spcBef>
                <a:spcPts val="1000"/>
              </a:spcBef>
              <a:buClrTx/>
              <a:buSzTx/>
              <a:buNone/>
              <a:defRPr sz="1600">
                <a:solidFill>
                  <a:srgbClr val="464653"/>
                </a:solidFill>
              </a:defRPr>
            </a:lvl2pPr>
            <a:lvl3pPr marL="0" indent="594360">
              <a:lnSpc>
                <a:spcPts val="2200"/>
              </a:lnSpc>
              <a:spcBef>
                <a:spcPts val="1000"/>
              </a:spcBef>
              <a:buClrTx/>
              <a:buSzTx/>
              <a:buNone/>
              <a:defRPr sz="1600">
                <a:solidFill>
                  <a:srgbClr val="464653"/>
                </a:solidFill>
              </a:defRPr>
            </a:lvl3pPr>
            <a:lvl4pPr marL="0" indent="868680">
              <a:lnSpc>
                <a:spcPts val="2200"/>
              </a:lnSpc>
              <a:spcBef>
                <a:spcPts val="1000"/>
              </a:spcBef>
              <a:buClrTx/>
              <a:buSzTx/>
              <a:buNone/>
              <a:defRPr sz="1600">
                <a:solidFill>
                  <a:srgbClr val="464653"/>
                </a:solidFill>
              </a:defRPr>
            </a:lvl4pPr>
            <a:lvl5pPr marL="0" indent="1143000">
              <a:lnSpc>
                <a:spcPts val="2200"/>
              </a:lnSpc>
              <a:spcBef>
                <a:spcPts val="1000"/>
              </a:spcBef>
              <a:buClrTx/>
              <a:buSzTx/>
              <a:buNone/>
              <a:defRPr sz="1600">
                <a:solidFill>
                  <a:srgbClr val="464653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87" name="Straight Connector 7"/>
          <p:cNvSpPr/>
          <p:nvPr/>
        </p:nvSpPr>
        <p:spPr>
          <a:xfrm>
            <a:off x="457200" y="6353175"/>
            <a:ext cx="8229601" cy="0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88" name="Straight Connector 9"/>
          <p:cNvSpPr/>
          <p:nvPr/>
        </p:nvSpPr>
        <p:spPr>
          <a:xfrm flipH="1">
            <a:off x="6178800" y="307339"/>
            <a:ext cx="1" cy="6035041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89" name="Isosceles Triangle 8"/>
          <p:cNvSpPr/>
          <p:nvPr/>
        </p:nvSpPr>
        <p:spPr>
          <a:xfrm rot="5400000">
            <a:off x="419099" y="6467474"/>
            <a:ext cx="190850" cy="120316"/>
          </a:xfrm>
          <a:prstGeom prst="triangle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bg>
      <p:bgPr>
        <a:solidFill>
          <a:srgbClr val="4646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itle Text"/>
          <p:cNvSpPr txBox="1"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prstGeom prst="rect">
            <a:avLst/>
          </a:prstGeom>
          <a:ln w="9525">
            <a:solidFill>
              <a:schemeClr val="accent1"/>
            </a:solidFill>
            <a:round/>
          </a:ln>
        </p:spPr>
        <p:txBody>
          <a:bodyPr anchor="ctr"/>
          <a:lstStyle>
            <a:lvl1pPr algn="r">
              <a:defRPr sz="2000">
                <a:solidFill>
                  <a:srgbClr val="FFFFFF"/>
                </a:solidFill>
              </a:defRPr>
            </a:lvl1pPr>
          </a:lstStyle>
          <a:p>
            <a:r>
              <a:t>Title Text</a:t>
            </a:r>
          </a:p>
        </p:txBody>
      </p:sp>
      <p:sp>
        <p:nvSpPr>
          <p:cNvPr id="97" name="Picture Placeholder 2"/>
          <p:cNvSpPr>
            <a:spLocks noGrp="1"/>
          </p:cNvSpPr>
          <p:nvPr>
            <p:ph type="pic" idx="13"/>
          </p:nvPr>
        </p:nvSpPr>
        <p:spPr>
          <a:xfrm>
            <a:off x="457200" y="1905000"/>
            <a:ext cx="8229600" cy="4270248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9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457200" y="1219200"/>
            <a:ext cx="8229600" cy="533400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None/>
              <a:defRPr sz="1400">
                <a:solidFill>
                  <a:srgbClr val="FFFFFF"/>
                </a:solidFill>
              </a:defRPr>
            </a:lvl1pPr>
            <a:lvl2pPr marL="594360" indent="-320040">
              <a:buClrTx/>
              <a:defRPr sz="1400">
                <a:solidFill>
                  <a:srgbClr val="FFFFFF"/>
                </a:solidFill>
              </a:defRPr>
            </a:lvl2pPr>
            <a:lvl3pPr marL="914400" indent="-320039">
              <a:buClrTx/>
              <a:defRPr sz="1400">
                <a:solidFill>
                  <a:srgbClr val="FFFFFF"/>
                </a:solidFill>
              </a:defRPr>
            </a:lvl3pPr>
            <a:lvl4pPr marL="1224280" indent="-355600">
              <a:buClrTx/>
              <a:defRPr sz="1400">
                <a:solidFill>
                  <a:srgbClr val="FFFFFF"/>
                </a:solidFill>
              </a:defRPr>
            </a:lvl4pPr>
            <a:lvl5pPr marL="1498600" indent="-355600">
              <a:buClrTx/>
              <a:defRPr sz="1400">
                <a:solidFill>
                  <a:srgbClr val="FFFFFF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DDE9EC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100" name="Straight Connector 7"/>
          <p:cNvSpPr/>
          <p:nvPr/>
        </p:nvSpPr>
        <p:spPr>
          <a:xfrm>
            <a:off x="457200" y="6353175"/>
            <a:ext cx="8229601" cy="0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1" name="Isosceles Triangle 8"/>
          <p:cNvSpPr/>
          <p:nvPr/>
        </p:nvSpPr>
        <p:spPr>
          <a:xfrm rot="5400000">
            <a:off x="419099" y="6467474"/>
            <a:ext cx="190850" cy="120316"/>
          </a:xfrm>
          <a:prstGeom prst="triangle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2" name="Rectangle 9"/>
          <p:cNvSpPr/>
          <p:nvPr/>
        </p:nvSpPr>
        <p:spPr>
          <a:xfrm>
            <a:off x="457199" y="500856"/>
            <a:ext cx="182882" cy="6858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27"/>
          <p:cNvSpPr/>
          <p:nvPr/>
        </p:nvSpPr>
        <p:spPr>
          <a:xfrm>
            <a:off x="457200" y="6353175"/>
            <a:ext cx="8229601" cy="0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" name="Straight Connector 28"/>
          <p:cNvSpPr/>
          <p:nvPr/>
        </p:nvSpPr>
        <p:spPr>
          <a:xfrm>
            <a:off x="457200" y="1143000"/>
            <a:ext cx="8229601" cy="0"/>
          </a:xfrm>
          <a:prstGeom prst="line">
            <a:avLst/>
          </a:prstGeom>
          <a:ln>
            <a:solidFill>
              <a:schemeClr val="accent2"/>
            </a:solidFill>
            <a:prstDash val="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" name="Isosceles Triangle 9"/>
          <p:cNvSpPr/>
          <p:nvPr/>
        </p:nvSpPr>
        <p:spPr>
          <a:xfrm rot="5400000">
            <a:off x="419099" y="6467474"/>
            <a:ext cx="190850" cy="120316"/>
          </a:xfrm>
          <a:prstGeom prst="triangle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" name="Title Text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12648" y="6356350"/>
            <a:ext cx="301908" cy="307340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>
              <a:defRPr sz="1400">
                <a:solidFill>
                  <a:srgbClr val="464653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7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219200"/>
            <a:ext cx="8229600" cy="49377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464653"/>
          </a:solidFill>
          <a:uFillTx/>
          <a:latin typeface="Bookman Old Style"/>
          <a:ea typeface="Bookman Old Style"/>
          <a:cs typeface="Bookman Old Style"/>
          <a:sym typeface="Bookman Old Style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464653"/>
          </a:solidFill>
          <a:uFillTx/>
          <a:latin typeface="Bookman Old Style"/>
          <a:ea typeface="Bookman Old Style"/>
          <a:cs typeface="Bookman Old Style"/>
          <a:sym typeface="Bookman Old Style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464653"/>
          </a:solidFill>
          <a:uFillTx/>
          <a:latin typeface="Bookman Old Style"/>
          <a:ea typeface="Bookman Old Style"/>
          <a:cs typeface="Bookman Old Style"/>
          <a:sym typeface="Bookman Old Style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464653"/>
          </a:solidFill>
          <a:uFillTx/>
          <a:latin typeface="Bookman Old Style"/>
          <a:ea typeface="Bookman Old Style"/>
          <a:cs typeface="Bookman Old Style"/>
          <a:sym typeface="Bookman Old Style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464653"/>
          </a:solidFill>
          <a:uFillTx/>
          <a:latin typeface="Bookman Old Style"/>
          <a:ea typeface="Bookman Old Style"/>
          <a:cs typeface="Bookman Old Style"/>
          <a:sym typeface="Bookman Old Style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464653"/>
          </a:solidFill>
          <a:uFillTx/>
          <a:latin typeface="Bookman Old Style"/>
          <a:ea typeface="Bookman Old Style"/>
          <a:cs typeface="Bookman Old Style"/>
          <a:sym typeface="Bookman Old Style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464653"/>
          </a:solidFill>
          <a:uFillTx/>
          <a:latin typeface="Bookman Old Style"/>
          <a:ea typeface="Bookman Old Style"/>
          <a:cs typeface="Bookman Old Style"/>
          <a:sym typeface="Bookman Old Style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464653"/>
          </a:solidFill>
          <a:uFillTx/>
          <a:latin typeface="Bookman Old Style"/>
          <a:ea typeface="Bookman Old Style"/>
          <a:cs typeface="Bookman Old Style"/>
          <a:sym typeface="Bookman Old Style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ln>
            <a:noFill/>
          </a:ln>
          <a:solidFill>
            <a:srgbClr val="464653"/>
          </a:solidFill>
          <a:uFillTx/>
          <a:latin typeface="Bookman Old Style"/>
          <a:ea typeface="Bookman Old Style"/>
          <a:cs typeface="Bookman Old Style"/>
          <a:sym typeface="Bookman Old Style"/>
        </a:defRPr>
      </a:lvl9pPr>
    </p:titleStyle>
    <p:bodyStyle>
      <a:lvl1pPr marL="274320" marR="0" indent="-27432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76000"/>
        <a:buFontTx/>
        <a:buChar char=""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 MT"/>
          <a:ea typeface="Gill Sans MT"/>
          <a:cs typeface="Gill Sans MT"/>
          <a:sym typeface="Gill Sans MT"/>
        </a:defRPr>
      </a:lvl1pPr>
      <a:lvl2pPr marL="584420" marR="0" indent="-3101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76000"/>
        <a:buFontTx/>
        <a:buChar char=""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 MT"/>
          <a:ea typeface="Gill Sans MT"/>
          <a:cs typeface="Gill Sans MT"/>
          <a:sym typeface="Gill Sans MT"/>
        </a:defRPr>
      </a:lvl2pPr>
      <a:lvl3pPr marL="891540" marR="0" indent="-29718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76000"/>
        <a:buFontTx/>
        <a:buChar char=""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 MT"/>
          <a:ea typeface="Gill Sans MT"/>
          <a:cs typeface="Gill Sans MT"/>
          <a:sym typeface="Gill Sans MT"/>
        </a:defRPr>
      </a:lvl3pPr>
      <a:lvl4pPr marL="1198880" marR="0" indent="-33020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70000"/>
        <a:buFontTx/>
        <a:buChar char="◻"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 MT"/>
          <a:ea typeface="Gill Sans MT"/>
          <a:cs typeface="Gill Sans MT"/>
          <a:sym typeface="Gill Sans MT"/>
        </a:defRPr>
      </a:lvl4pPr>
      <a:lvl5pPr marL="1514475" marR="0" indent="-371475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70000"/>
        <a:buFontTx/>
        <a:buChar char="◻"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 MT"/>
          <a:ea typeface="Gill Sans MT"/>
          <a:cs typeface="Gill Sans MT"/>
          <a:sym typeface="Gill Sans MT"/>
        </a:defRPr>
      </a:lvl5pPr>
      <a:lvl6pPr marL="1760220" marR="0" indent="-297180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75000"/>
        <a:buFontTx/>
        <a:buChar char=""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 MT"/>
          <a:ea typeface="Gill Sans MT"/>
          <a:cs typeface="Gill Sans MT"/>
          <a:sym typeface="Gill Sans MT"/>
        </a:defRPr>
      </a:lvl6pPr>
      <a:lvl7pPr marL="1985554" marR="0" indent="-339634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75000"/>
        <a:buFontTx/>
        <a:buChar char=""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 MT"/>
          <a:ea typeface="Gill Sans MT"/>
          <a:cs typeface="Gill Sans MT"/>
          <a:sym typeface="Gill Sans MT"/>
        </a:defRPr>
      </a:lvl7pPr>
      <a:lvl8pPr marL="2168434" marR="0" indent="-339634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75000"/>
        <a:buFontTx/>
        <a:buChar char=""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 MT"/>
          <a:ea typeface="Gill Sans MT"/>
          <a:cs typeface="Gill Sans MT"/>
          <a:sym typeface="Gill Sans MT"/>
        </a:defRPr>
      </a:lvl8pPr>
      <a:lvl9pPr marL="2407919" marR="0" indent="-396239" algn="l" defTabSz="914400" rtl="0" latinLnBrk="0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SzPct val="75000"/>
        <a:buFontTx/>
        <a:buChar char=""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 MT"/>
          <a:ea typeface="Gill Sans MT"/>
          <a:cs typeface="Gill Sans MT"/>
          <a:sym typeface="Gill Sans MT"/>
        </a:defRPr>
      </a:lvl9pPr>
    </p:bodyStyle>
    <p:other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roblab.org/eyesim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roblab.org/courses/embedded/EyeBot32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itle 1"/>
          <p:cNvSpPr txBox="1">
            <a:spLocks noGrp="1"/>
          </p:cNvSpPr>
          <p:nvPr>
            <p:ph type="ctrTitle"/>
          </p:nvPr>
        </p:nvSpPr>
        <p:spPr>
          <a:xfrm>
            <a:off x="1219200" y="3877056"/>
            <a:ext cx="6858000" cy="990600"/>
          </a:xfrm>
          <a:prstGeom prst="rect">
            <a:avLst/>
          </a:prstGeom>
        </p:spPr>
        <p:txBody>
          <a:bodyPr/>
          <a:lstStyle/>
          <a:p>
            <a:pPr>
              <a:defRPr sz="2800"/>
            </a:pPr>
            <a:r>
              <a:rPr lang="en-US" dirty="0"/>
              <a:t>Embedded Systems Lab Prep 8 </a:t>
            </a:r>
            <a:br>
              <a:rPr lang="en-US" dirty="0"/>
            </a:br>
            <a:r>
              <a:rPr lang="en-US" dirty="0"/>
              <a:t>Introducing the EyeBot32</a:t>
            </a:r>
            <a:endParaRPr dirty="0"/>
          </a:p>
        </p:txBody>
      </p:sp>
      <p:sp>
        <p:nvSpPr>
          <p:cNvPr id="133" name="Slide Number Placeholder 3"/>
          <p:cNvSpPr txBox="1">
            <a:spLocks noGrp="1"/>
          </p:cNvSpPr>
          <p:nvPr>
            <p:ph type="sldNum" sz="quarter" idx="2"/>
          </p:nvPr>
        </p:nvSpPr>
        <p:spPr>
          <a:xfrm>
            <a:off x="1216152" y="6355079"/>
            <a:ext cx="203024" cy="3073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</a:t>
            </a:fld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3F8FE-05DB-592A-E7E4-ABF9DA780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Non-Blocking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E7C730-764C-E081-9F5B-4C616CDB74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Some of the VW functions are non-blocking</a:t>
            </a:r>
          </a:p>
          <a:p>
            <a:r>
              <a:rPr lang="en-AU" dirty="0"/>
              <a:t>This means you code carries on while the task is being executed. </a:t>
            </a:r>
          </a:p>
          <a:p>
            <a:r>
              <a:rPr lang="en-AU" dirty="0"/>
              <a:t>If you want to hold, you need to do it yourself.</a:t>
            </a:r>
          </a:p>
          <a:p>
            <a:r>
              <a:rPr lang="en-AU" dirty="0"/>
              <a:t>Otherwise, you can go do other things </a:t>
            </a:r>
            <a:r>
              <a:rPr lang="en-AU"/>
              <a:t>while you move.</a:t>
            </a:r>
          </a:p>
        </p:txBody>
      </p:sp>
    </p:spTree>
    <p:extLst>
      <p:ext uri="{BB962C8B-B14F-4D97-AF65-F5344CB8AC3E}">
        <p14:creationId xmlns:p14="http://schemas.microsoft.com/office/powerpoint/2010/main" val="712591616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3E5E9-945E-8EFD-2532-155928F09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PSD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951947-76F3-3C4D-26C5-07C0A90FA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368848"/>
            <a:ext cx="8229600" cy="3788111"/>
          </a:xfrm>
        </p:spPr>
        <p:txBody>
          <a:bodyPr/>
          <a:lstStyle/>
          <a:p>
            <a:r>
              <a:rPr lang="en-AU" dirty="0"/>
              <a:t>Instead of passing in a number, you may pass either of the following three constants:</a:t>
            </a:r>
            <a:br>
              <a:rPr lang="en-AU" dirty="0"/>
            </a:br>
            <a:r>
              <a:rPr lang="en-AU" dirty="0"/>
              <a:t>PSD_FRONT, PSD_LEFT, PSD_RIGHT</a:t>
            </a:r>
          </a:p>
          <a:p>
            <a:r>
              <a:rPr lang="en-AU" dirty="0"/>
              <a:t>These constants simply represent the integer number for the PSD.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3907C1-CE78-32A4-E050-0A727E07AD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55475"/>
            <a:ext cx="9144000" cy="922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436438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D86DDF5-BB86-61D1-4FD9-B1EECDEEA2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14955"/>
            <a:ext cx="9144000" cy="449003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7D221B9-5F4B-83AC-C6C1-E61CD50E7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LCD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AAC796-DBC1-6089-A706-22DAA0B7DC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You do not need to create a </a:t>
            </a:r>
            <a:r>
              <a:rPr lang="en-AU" dirty="0" err="1"/>
              <a:t>TFT_eSPI</a:t>
            </a:r>
            <a:r>
              <a:rPr lang="en-AU" dirty="0"/>
              <a:t> object, the </a:t>
            </a:r>
            <a:r>
              <a:rPr lang="en-AU" dirty="0" err="1"/>
              <a:t>RoBIOS</a:t>
            </a:r>
            <a:r>
              <a:rPr lang="en-AU" dirty="0"/>
              <a:t> does this for you.</a:t>
            </a:r>
          </a:p>
        </p:txBody>
      </p:sp>
    </p:spTree>
    <p:extLst>
      <p:ext uri="{BB962C8B-B14F-4D97-AF65-F5344CB8AC3E}">
        <p14:creationId xmlns:p14="http://schemas.microsoft.com/office/powerpoint/2010/main" val="3672807036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C553A-1D0D-FC07-9763-4D17D6568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Buttons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0A0F94-128F-CC36-0678-1963437F30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0267"/>
            <a:ext cx="9144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252191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DE97A-C604-043B-2BEA-5F3295071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Delay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F154C-BF07-BB14-DDFA-B6016EA558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err="1"/>
              <a:t>vTaskDelay</a:t>
            </a:r>
            <a:r>
              <a:rPr lang="en-AU" dirty="0"/>
              <a:t> is the ideal method for doing a delay, instead of using Arduino’s delay() function.</a:t>
            </a:r>
          </a:p>
          <a:p>
            <a:r>
              <a:rPr lang="en-AU" dirty="0"/>
              <a:t>This is because it works the best with </a:t>
            </a:r>
            <a:r>
              <a:rPr lang="en-AU" dirty="0" err="1"/>
              <a:t>FreeRTOS</a:t>
            </a:r>
            <a:r>
              <a:rPr lang="en-AU" dirty="0"/>
              <a:t>. </a:t>
            </a:r>
          </a:p>
          <a:p>
            <a:r>
              <a:rPr lang="en-AU" dirty="0"/>
              <a:t>However, </a:t>
            </a:r>
            <a:r>
              <a:rPr lang="en-AU" dirty="0" err="1"/>
              <a:t>vTaskDelay</a:t>
            </a:r>
            <a:r>
              <a:rPr lang="en-AU" dirty="0"/>
              <a:t> is not in milliseconds, you must divide by </a:t>
            </a:r>
            <a:r>
              <a:rPr lang="en-AU" dirty="0" err="1"/>
              <a:t>portTICK_PERIOD_MS</a:t>
            </a:r>
            <a:r>
              <a:rPr lang="en-AU" dirty="0"/>
              <a:t>. </a:t>
            </a:r>
          </a:p>
          <a:p>
            <a:r>
              <a:rPr lang="en-AU" dirty="0"/>
              <a:t>So if I wanted to delay 1500 </a:t>
            </a:r>
            <a:r>
              <a:rPr lang="en-AU" dirty="0" err="1"/>
              <a:t>ms</a:t>
            </a:r>
            <a:r>
              <a:rPr lang="en-AU" dirty="0"/>
              <a:t>, I would do:</a:t>
            </a:r>
          </a:p>
          <a:p>
            <a:pPr marL="0" indent="0">
              <a:buNone/>
            </a:pPr>
            <a:r>
              <a:rPr lang="en-US" dirty="0" err="1"/>
              <a:t>vTaskDelay</a:t>
            </a:r>
            <a:r>
              <a:rPr lang="en-US" dirty="0"/>
              <a:t>(1500 / </a:t>
            </a:r>
            <a:r>
              <a:rPr lang="en-US" dirty="0" err="1"/>
              <a:t>portTICK_PERIOD_MS</a:t>
            </a:r>
            <a:r>
              <a:rPr lang="en-US" dirty="0"/>
              <a:t>);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38900236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4639E-83E0-E11A-D241-84B40EDD9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Tips for Completing the Lab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1D8DC9-CA07-37EB-8F46-1D31E73995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Dead reckoning is when you use the robot’s onboard encoders to determine where it has driven. This is often very inaccurate and not a good way to keep track of where you are.</a:t>
            </a:r>
          </a:p>
          <a:p>
            <a:r>
              <a:rPr lang="en-AU" dirty="0"/>
              <a:t>For example, if you wish to drive around the edge of the driving area, you should not use dead reckoning to drive around the walls. </a:t>
            </a:r>
          </a:p>
          <a:p>
            <a:r>
              <a:rPr lang="en-AU" dirty="0"/>
              <a:t>You should instead use your onboard sensors to localize and ensure you stay on course. </a:t>
            </a:r>
          </a:p>
        </p:txBody>
      </p:sp>
    </p:spTree>
    <p:extLst>
      <p:ext uri="{BB962C8B-B14F-4D97-AF65-F5344CB8AC3E}">
        <p14:creationId xmlns:p14="http://schemas.microsoft.com/office/powerpoint/2010/main" val="2710653202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DA3E6-19E4-FFC7-6B43-C9E7EBA0D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Tips for Completing the Lab Continued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272029-0FEA-FA8B-C9CA-63DA4D039A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A better way is to use a proportional controller for following a wall. Use the PSDs to track where you are.</a:t>
            </a:r>
          </a:p>
          <a:p>
            <a:r>
              <a:rPr lang="en-AU" dirty="0"/>
              <a:t>Hint: there are several (at least two ways) to tell if your orientation is parallel to a wall or not. </a:t>
            </a:r>
          </a:p>
        </p:txBody>
      </p:sp>
    </p:spTree>
    <p:extLst>
      <p:ext uri="{BB962C8B-B14F-4D97-AF65-F5344CB8AC3E}">
        <p14:creationId xmlns:p14="http://schemas.microsoft.com/office/powerpoint/2010/main" val="2766628050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CD6C1-02AE-C171-6017-8E8A94CBB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/>
              <a:t>Eyesim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66CB27-78FC-9735-3936-AD4251564A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Can be installed from here: </a:t>
            </a:r>
            <a:r>
              <a:rPr lang="en-AU" dirty="0">
                <a:hlinkClick r:id="rId2"/>
              </a:rPr>
              <a:t>https://roblab.org/eyesim/</a:t>
            </a:r>
            <a:endParaRPr lang="en-AU" dirty="0"/>
          </a:p>
          <a:p>
            <a:r>
              <a:rPr lang="en-AU" dirty="0"/>
              <a:t>Also uses </a:t>
            </a:r>
            <a:r>
              <a:rPr lang="en-AU" dirty="0" err="1"/>
              <a:t>RoBIOS</a:t>
            </a:r>
            <a:r>
              <a:rPr lang="en-AU" dirty="0"/>
              <a:t>, so all the exposed functions are the same as the ones on the EyeBot32 and work the same way too. </a:t>
            </a:r>
          </a:p>
          <a:p>
            <a:r>
              <a:rPr lang="en-AU" dirty="0"/>
              <a:t>Follow the instructions to install. </a:t>
            </a:r>
          </a:p>
          <a:p>
            <a:r>
              <a:rPr lang="en-AU" dirty="0"/>
              <a:t>It is a 3D simulator, and it is quite realistic so it is useful in determining whether your logic or ideas will work. </a:t>
            </a:r>
          </a:p>
          <a:p>
            <a:r>
              <a:rPr lang="en-AU" dirty="0"/>
              <a:t>You are not obligated to use it, but it might be useful for you if you want to do some prep at home and test your code before </a:t>
            </a:r>
            <a:r>
              <a:rPr lang="en-AU"/>
              <a:t>the labs.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78306020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2031F-D31B-8EDA-90AF-F3E49C3D6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Videos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16CEB8-2554-F98B-2173-A73F56A944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The labs are possible with the given robots as they have already been completed by Parham.</a:t>
            </a:r>
          </a:p>
          <a:p>
            <a:r>
              <a:rPr lang="en-AU" dirty="0"/>
              <a:t>Think carefully about your algorithm works and how it localizes. Print data to the screen so you know what is going on.</a:t>
            </a:r>
          </a:p>
          <a:p>
            <a:r>
              <a:rPr lang="en-AU" dirty="0"/>
              <a:t>If your robot isn’t navigating properly, it is likely because of your code or your logic. </a:t>
            </a:r>
          </a:p>
        </p:txBody>
      </p:sp>
    </p:spTree>
    <p:extLst>
      <p:ext uri="{BB962C8B-B14F-4D97-AF65-F5344CB8AC3E}">
        <p14:creationId xmlns:p14="http://schemas.microsoft.com/office/powerpoint/2010/main" val="85791294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7F820-F88B-57B1-3494-CEB63B48D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What Are the EyeBots32?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13491B-690B-25B0-BBF5-6E901829D8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A small mobile robot (large palm size) built around the ESP32 microcontroller.</a:t>
            </a:r>
          </a:p>
          <a:p>
            <a:r>
              <a:rPr lang="en-AU" dirty="0"/>
              <a:t> It features 3 PSDs, two motors with encoders, an onboard camera and an extensive software API to program it. </a:t>
            </a:r>
          </a:p>
          <a:p>
            <a:r>
              <a:rPr lang="en-AU" dirty="0"/>
              <a:t>This API is called </a:t>
            </a:r>
            <a:r>
              <a:rPr lang="en-AU" dirty="0" err="1"/>
              <a:t>RoBIOS</a:t>
            </a:r>
            <a:r>
              <a:rPr lang="en-AU" dirty="0"/>
              <a:t>, and it hides the internal complexity of driving and sensing, allowing you to focus on bigger picture things. </a:t>
            </a:r>
          </a:p>
        </p:txBody>
      </p:sp>
    </p:spTree>
    <p:extLst>
      <p:ext uri="{BB962C8B-B14F-4D97-AF65-F5344CB8AC3E}">
        <p14:creationId xmlns:p14="http://schemas.microsoft.com/office/powerpoint/2010/main" val="3745635210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EA7C3-D828-E32F-E27C-3BBEF80B4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The EyeBot32</a:t>
            </a:r>
          </a:p>
        </p:txBody>
      </p:sp>
      <p:pic>
        <p:nvPicPr>
          <p:cNvPr id="4" name="Picture 3" descr="A small black and green robot&#10;&#10;AI-generated content may be incorrect.">
            <a:extLst>
              <a:ext uri="{FF2B5EF4-FFF2-40B4-BE49-F238E27FC236}">
                <a16:creationId xmlns:a16="http://schemas.microsoft.com/office/drawing/2014/main" id="{77605540-A36F-D7E5-8D46-AEA37AB588B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24" r="31029"/>
          <a:stretch>
            <a:fillRect/>
          </a:stretch>
        </p:blipFill>
        <p:spPr bwMode="auto">
          <a:xfrm rot="5400000">
            <a:off x="2286186" y="-509862"/>
            <a:ext cx="4571627" cy="847644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008580306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AD116-3756-0219-32AC-A4799672F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/>
              <a:t>RoBIOS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ED4A88-B46F-2EC4-8C81-56317B9D23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This API splits the robot into the following parts:</a:t>
            </a:r>
          </a:p>
          <a:p>
            <a:pPr lvl="0"/>
            <a:r>
              <a:rPr lang="en-AU" sz="2800" dirty="0"/>
              <a:t>LCD – text and simple graphics</a:t>
            </a:r>
          </a:p>
          <a:p>
            <a:pPr lvl="0"/>
            <a:r>
              <a:rPr lang="en-AU" sz="2800" dirty="0"/>
              <a:t>CAM – Camera</a:t>
            </a:r>
          </a:p>
          <a:p>
            <a:pPr lvl="0"/>
            <a:r>
              <a:rPr lang="en-AU" sz="2800" dirty="0"/>
              <a:t>IP -  image processing functions</a:t>
            </a:r>
          </a:p>
          <a:p>
            <a:pPr lvl="0"/>
            <a:r>
              <a:rPr lang="en-AU" sz="2800" dirty="0"/>
              <a:t>VW – “vehicle” motion primitives (auto PID)</a:t>
            </a:r>
          </a:p>
          <a:p>
            <a:pPr lvl="0"/>
            <a:r>
              <a:rPr lang="en-AU" sz="2800" dirty="0"/>
              <a:t>MOTOR – direct wheel control and PID tuning</a:t>
            </a:r>
          </a:p>
          <a:p>
            <a:pPr lvl="0"/>
            <a:r>
              <a:rPr lang="en-AU" sz="2800" dirty="0"/>
              <a:t>KEY – read the two onboard buttons</a:t>
            </a:r>
          </a:p>
          <a:p>
            <a:pPr lvl="0"/>
            <a:r>
              <a:rPr lang="en-AU" sz="2800" dirty="0"/>
              <a:t>PSD	– read front/left/right distance sensors in mm</a:t>
            </a:r>
          </a:p>
          <a:p>
            <a:pPr lvl="1"/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5403070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5A5D1-922D-D8F6-1975-66C83D320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Documentation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FD4E40-4B8B-21B1-AE6E-CCC0085896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Everything covered here is written in detail in the User Manual. </a:t>
            </a:r>
          </a:p>
          <a:p>
            <a:r>
              <a:rPr lang="en-AU" dirty="0"/>
              <a:t>This manual and all necessarily files for the </a:t>
            </a:r>
            <a:r>
              <a:rPr lang="en-AU" dirty="0" err="1"/>
              <a:t>EyeBot</a:t>
            </a:r>
            <a:r>
              <a:rPr lang="en-AU" dirty="0"/>
              <a:t> can be found on </a:t>
            </a:r>
            <a:r>
              <a:rPr lang="en-AU" dirty="0" err="1"/>
              <a:t>roblab</a:t>
            </a:r>
            <a:r>
              <a:rPr lang="en-AU" dirty="0"/>
              <a:t>: </a:t>
            </a:r>
            <a:r>
              <a:rPr lang="en-AU" dirty="0">
                <a:hlinkClick r:id="rId2"/>
              </a:rPr>
              <a:t>https://roblab.org/courses/embedded/EyeBot32/</a:t>
            </a:r>
            <a:r>
              <a:rPr lang="en-AU" dirty="0"/>
              <a:t>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6991053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BBF55-2430-F20A-62E9-2B7E38B0B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Getting Started – Quirks and Tips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77A9AF-53EC-028B-089E-FFB92523CA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You will be provided with a </a:t>
            </a:r>
            <a:r>
              <a:rPr lang="en-AU" dirty="0" err="1"/>
              <a:t>Platformio</a:t>
            </a:r>
            <a:r>
              <a:rPr lang="en-AU" dirty="0"/>
              <a:t> project that already has all the necessary libraries installed. </a:t>
            </a:r>
          </a:p>
          <a:p>
            <a:r>
              <a:rPr lang="en-AU" dirty="0"/>
              <a:t>All you need to do is add your code</a:t>
            </a:r>
          </a:p>
          <a:p>
            <a:r>
              <a:rPr lang="en-AU" dirty="0"/>
              <a:t>You do not need to add includes for </a:t>
            </a:r>
            <a:r>
              <a:rPr lang="en-AU" dirty="0" err="1"/>
              <a:t>Arduino.h</a:t>
            </a:r>
            <a:r>
              <a:rPr lang="en-AU" dirty="0"/>
              <a:t>, </a:t>
            </a:r>
            <a:r>
              <a:rPr lang="en-AU" dirty="0" err="1"/>
              <a:t>TFT_eSPI.h</a:t>
            </a:r>
            <a:r>
              <a:rPr lang="en-AU" dirty="0"/>
              <a:t> or any other libraries needed by </a:t>
            </a:r>
            <a:r>
              <a:rPr lang="en-AU" dirty="0" err="1"/>
              <a:t>RoBIOS</a:t>
            </a:r>
            <a:r>
              <a:rPr lang="en-AU" dirty="0"/>
              <a:t>. This is handled in the </a:t>
            </a:r>
            <a:r>
              <a:rPr lang="en-AU" dirty="0" err="1"/>
              <a:t>eyebot</a:t>
            </a:r>
            <a:r>
              <a:rPr lang="en-AU" dirty="0"/>
              <a:t> header file, so all you need to include is </a:t>
            </a:r>
            <a:r>
              <a:rPr lang="en-AU" dirty="0" err="1"/>
              <a:t>eyebot.h</a:t>
            </a:r>
            <a:endParaRPr lang="en-AU" dirty="0"/>
          </a:p>
          <a:p>
            <a:r>
              <a:rPr lang="en-AU" dirty="0"/>
              <a:t>The </a:t>
            </a:r>
            <a:r>
              <a:rPr lang="en-AU" dirty="0" err="1"/>
              <a:t>RoBIOS</a:t>
            </a:r>
            <a:r>
              <a:rPr lang="en-AU" dirty="0"/>
              <a:t> API will initialize several things, this is done for you. However, it only does this at the first </a:t>
            </a:r>
            <a:r>
              <a:rPr lang="en-AU" dirty="0" err="1"/>
              <a:t>RoBIOS</a:t>
            </a:r>
            <a:r>
              <a:rPr lang="en-AU" dirty="0"/>
              <a:t> function call (not before). You may call </a:t>
            </a:r>
            <a:r>
              <a:rPr lang="en-AU" dirty="0" err="1"/>
              <a:t>eyebotStart</a:t>
            </a:r>
            <a:r>
              <a:rPr lang="en-AU" dirty="0"/>
              <a:t>() to force it to initialize. </a:t>
            </a:r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028139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FBCB0-F92A-643D-533B-54D80B2A4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Getting Started - Continued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D3BBE0-9C07-03B9-452B-8C22EFE61B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You may upload code through USB while the batteries are turned off. </a:t>
            </a:r>
          </a:p>
          <a:p>
            <a:r>
              <a:rPr lang="en-AU" dirty="0"/>
              <a:t>However, the robot has an onboard electrical safety check and will not run if you try to power it through the USB instead of the batteries. </a:t>
            </a:r>
          </a:p>
          <a:p>
            <a:r>
              <a:rPr lang="en-AU" dirty="0"/>
              <a:t>A boot screen will run each time the </a:t>
            </a:r>
            <a:r>
              <a:rPr lang="en-AU" dirty="0" err="1"/>
              <a:t>RoBIOS</a:t>
            </a:r>
            <a:r>
              <a:rPr lang="en-AU" dirty="0"/>
              <a:t> API initializes. Check what it says to ensure everything initializes correctly.</a:t>
            </a:r>
          </a:p>
          <a:p>
            <a:r>
              <a:rPr lang="en-AU" dirty="0"/>
              <a:t>If it doesn’t, follow the instructions and then refer to a facilitator if you still cannot fix the issue.</a:t>
            </a:r>
          </a:p>
        </p:txBody>
      </p:sp>
    </p:spTree>
    <p:extLst>
      <p:ext uri="{BB962C8B-B14F-4D97-AF65-F5344CB8AC3E}">
        <p14:creationId xmlns:p14="http://schemas.microsoft.com/office/powerpoint/2010/main" val="197587974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58CE2-AF7F-D662-ADC0-D3EDD13EB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Functions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818FCA-0437-D71E-39C5-EDCEA07D94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The real utility of </a:t>
            </a:r>
            <a:r>
              <a:rPr lang="en-AU" dirty="0" err="1"/>
              <a:t>RoBIOS</a:t>
            </a:r>
            <a:r>
              <a:rPr lang="en-AU" dirty="0"/>
              <a:t> is in the functions it exposes to you. </a:t>
            </a:r>
          </a:p>
          <a:p>
            <a:r>
              <a:rPr lang="en-AU" dirty="0"/>
              <a:t>For these labs, you will mainly just need VW and PSD, which I will go over</a:t>
            </a:r>
          </a:p>
          <a:p>
            <a:r>
              <a:rPr lang="en-AU" dirty="0"/>
              <a:t>You may need some functions from LCD so I will briefly go over that as well.</a:t>
            </a:r>
          </a:p>
          <a:p>
            <a:r>
              <a:rPr lang="en-AU" dirty="0"/>
              <a:t>The functions are all quite self explanatory, and the manual provides a good explanation of each function. </a:t>
            </a:r>
          </a:p>
          <a:p>
            <a:r>
              <a:rPr lang="en-AU" dirty="0"/>
              <a:t>Please use the </a:t>
            </a:r>
            <a:r>
              <a:rPr lang="en-AU" dirty="0" err="1"/>
              <a:t>RoBIOS</a:t>
            </a:r>
            <a:r>
              <a:rPr lang="en-AU" dirty="0"/>
              <a:t> functions, don’t try to implement stuff yourself (don’t use </a:t>
            </a:r>
            <a:r>
              <a:rPr lang="en-AU" dirty="0" err="1"/>
              <a:t>TFT_eSPI</a:t>
            </a:r>
            <a:r>
              <a:rPr lang="en-AU" dirty="0"/>
              <a:t>) as this will cause things to break. </a:t>
            </a:r>
          </a:p>
        </p:txBody>
      </p:sp>
    </p:spTree>
    <p:extLst>
      <p:ext uri="{BB962C8B-B14F-4D97-AF65-F5344CB8AC3E}">
        <p14:creationId xmlns:p14="http://schemas.microsoft.com/office/powerpoint/2010/main" val="390371292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174BE51-EF45-18D0-CD79-CF6C4C7374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59609"/>
            <a:ext cx="9144000" cy="525065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495E2F-46A3-927D-0AD0-A2488F0DB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VW</a:t>
            </a:r>
          </a:p>
        </p:txBody>
      </p:sp>
    </p:spTree>
    <p:extLst>
      <p:ext uri="{BB962C8B-B14F-4D97-AF65-F5344CB8AC3E}">
        <p14:creationId xmlns:p14="http://schemas.microsoft.com/office/powerpoint/2010/main" val="114049519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rigin">
  <a:themeElements>
    <a:clrScheme name="Orig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0000FF"/>
      </a:hlink>
      <a:folHlink>
        <a:srgbClr val="FF00FF"/>
      </a:folHlink>
    </a:clrScheme>
    <a:fontScheme name="Origin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9050" cap="flat">
          <a:solidFill>
            <a:schemeClr val="accent1"/>
          </a:solidFill>
          <a:prstDash val="solid"/>
          <a:round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Gill Sans MT"/>
            <a:ea typeface="Gill Sans MT"/>
            <a:cs typeface="Gill Sans MT"/>
            <a:sym typeface="Gill Sans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905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4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Gill Sans MT"/>
            <a:ea typeface="Gill Sans MT"/>
            <a:cs typeface="Gill Sans MT"/>
            <a:sym typeface="Gill Sans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rigin">
  <a:themeElements>
    <a:clrScheme name="Orig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0000FF"/>
      </a:hlink>
      <a:folHlink>
        <a:srgbClr val="FF00FF"/>
      </a:folHlink>
    </a:clrScheme>
    <a:fontScheme name="Origin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9050" cap="flat">
          <a:solidFill>
            <a:schemeClr val="accent1"/>
          </a:solidFill>
          <a:prstDash val="solid"/>
          <a:round/>
        </a:ln>
        <a:effectLst>
          <a:outerShdw blurRad="50800" dist="43000" dir="5400000" rotWithShape="0">
            <a:srgbClr val="000000">
              <a:alpha val="40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Gill Sans MT"/>
            <a:ea typeface="Gill Sans MT"/>
            <a:cs typeface="Gill Sans MT"/>
            <a:sym typeface="Gill Sans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905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4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Gill Sans MT"/>
            <a:ea typeface="Gill Sans MT"/>
            <a:cs typeface="Gill Sans MT"/>
            <a:sym typeface="Gill Sans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965</Words>
  <Application>Microsoft Office PowerPoint</Application>
  <PresentationFormat>On-screen Show (4:3)</PresentationFormat>
  <Paragraphs>70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Bookman Old Style</vt:lpstr>
      <vt:lpstr>Calibri</vt:lpstr>
      <vt:lpstr>Gill Sans MT</vt:lpstr>
      <vt:lpstr>Origin</vt:lpstr>
      <vt:lpstr>Embedded Systems Lab Prep 8  Introducing the EyeBot32</vt:lpstr>
      <vt:lpstr>What Are the EyeBots32?</vt:lpstr>
      <vt:lpstr>The EyeBot32</vt:lpstr>
      <vt:lpstr>RoBIOS</vt:lpstr>
      <vt:lpstr>Documentation</vt:lpstr>
      <vt:lpstr>Getting Started – Quirks and Tips</vt:lpstr>
      <vt:lpstr>Getting Started - Continued</vt:lpstr>
      <vt:lpstr>Functions</vt:lpstr>
      <vt:lpstr>VW</vt:lpstr>
      <vt:lpstr>Non-Blocking</vt:lpstr>
      <vt:lpstr>PSD</vt:lpstr>
      <vt:lpstr>LCD</vt:lpstr>
      <vt:lpstr>Buttons</vt:lpstr>
      <vt:lpstr>Delay</vt:lpstr>
      <vt:lpstr>Tips for Completing the Lab</vt:lpstr>
      <vt:lpstr>Tips for Completing the Lab Continued</vt:lpstr>
      <vt:lpstr>Eyesim</vt:lpstr>
      <vt:lpstr>Videos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Tiziano Wehrli</cp:lastModifiedBy>
  <cp:revision>50</cp:revision>
  <dcterms:modified xsi:type="dcterms:W3CDTF">2025-09-26T03:13:59Z</dcterms:modified>
</cp:coreProperties>
</file>