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2"/>
    <p:sldId id="269" r:id="rId3"/>
    <p:sldId id="270" r:id="rId4"/>
    <p:sldId id="271" r:id="rId5"/>
    <p:sldId id="272" r:id="rId6"/>
    <p:sldId id="273" r:id="rId7"/>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lvl9pPr>
  </p:defaultTextStyle>
  <p:extLst>
    <p:ext uri="{521415D9-36F7-43E2-AB2F-B90AF26B5E84}">
      <p14:sectionLst xmlns:p14="http://schemas.microsoft.com/office/powerpoint/2010/main">
        <p14:section name="Default Section" id="{4E2C387F-FEAA-4EED-BD67-FE540605F446}">
          <p14:sldIdLst>
            <p14:sldId id="256"/>
            <p14:sldId id="269"/>
            <p14:sldId id="270"/>
            <p14:sldId id="271"/>
            <p14:sldId id="272"/>
            <p14:sldId id="273"/>
          </p14:sldIdLst>
        </p14:section>
        <p14:section name="Untitled Section" id="{B6DAD66F-E99E-439A-A8A9-68772D781CED}">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534B58-7420-4D78-95A8-0E7875169B25}" v="3" dt="2025-09-19T01:14:13.071"/>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Gill Sans MT"/>
          <a:ea typeface="Gill Sans MT"/>
          <a:cs typeface="Gill Sans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a:tcStyle>
        <a:tcBdr/>
        <a:fill>
          <a:solidFill>
            <a:srgbClr val="FFFFFF"/>
          </a:solidFill>
        </a:fill>
      </a:tcStyle>
    </a:band2H>
    <a:firstCol>
      <a:tcTxStyle b="off" i="off">
        <a:font>
          <a:latin typeface="Gill Sans MT"/>
          <a:ea typeface="Gill Sans MT"/>
          <a:cs typeface="Gill Sans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
          <a:latin typeface="Gill Sans MT"/>
          <a:ea typeface="Gill Sans MT"/>
          <a:cs typeface="Gill Sans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
          <a:latin typeface="Gill Sans MT"/>
          <a:ea typeface="Gill Sans MT"/>
          <a:cs typeface="Gill Sans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Row>
  </a:tblStyle>
  <a:tblStyle styleId="{C7B018BB-80A7-4F77-B60F-C8B233D01FF8}" styleName="">
    <a:tblBg/>
    <a:wholeTbl>
      <a:tcTxStyle b="off" i="off">
        <a:font>
          <a:latin typeface="Gill Sans MT"/>
          <a:ea typeface="Gill Sans MT"/>
          <a:cs typeface="Gill Sans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D6E0"/>
          </a:solidFill>
        </a:fill>
      </a:tcStyle>
    </a:wholeTbl>
    <a:band2H>
      <a:tcTxStyle/>
      <a:tcStyle>
        <a:tcBdr/>
        <a:fill>
          <a:solidFill>
            <a:srgbClr val="EBECF0"/>
          </a:solidFill>
        </a:fill>
      </a:tcStyle>
    </a:band2H>
    <a:firstCol>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
          <a:latin typeface="Gill Sans MT"/>
          <a:ea typeface="Gill Sans MT"/>
          <a:cs typeface="Gill Sans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EF1D6"/>
          </a:solidFill>
        </a:fill>
      </a:tcStyle>
    </a:wholeTbl>
    <a:band2H>
      <a:tcTxStyle/>
      <a:tcStyle>
        <a:tcBdr/>
        <a:fill>
          <a:solidFill>
            <a:srgbClr val="F7F8EC"/>
          </a:solidFill>
        </a:fill>
      </a:tcStyle>
    </a:band2H>
    <a:firstCol>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
          <a:latin typeface="Gill Sans MT"/>
          <a:ea typeface="Gill Sans MT"/>
          <a:cs typeface="Gill Sans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AD4D3"/>
          </a:solidFill>
        </a:fill>
      </a:tcStyle>
    </a:wholeTbl>
    <a:band2H>
      <a:tcTxStyle/>
      <a:tcStyle>
        <a:tcBdr/>
        <a:fill>
          <a:solidFill>
            <a:srgbClr val="EDEBEA"/>
          </a:solidFill>
        </a:fill>
      </a:tcStyle>
    </a:band2H>
    <a:firstCol>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
          <a:latin typeface="Gill Sans MT"/>
          <a:ea typeface="Gill Sans MT"/>
          <a:cs typeface="Gill Sans M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Gill Sans MT"/>
          <a:ea typeface="Gill Sans MT"/>
          <a:cs typeface="Gill Sans MT"/>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Gill Sans MT"/>
          <a:ea typeface="Gill Sans MT"/>
          <a:cs typeface="Gill Sans MT"/>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Gill Sans MT"/>
          <a:ea typeface="Gill Sans MT"/>
          <a:cs typeface="Gill Sans MT"/>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
          <a:latin typeface="Gill Sans MT"/>
          <a:ea typeface="Gill Sans MT"/>
          <a:cs typeface="Gill Sans M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Gill Sans MT"/>
          <a:ea typeface="Gill Sans MT"/>
          <a:cs typeface="Gill Sans MT"/>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280"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ziano Wehrli" userId="d7d44026-4f62-4555-8611-37bdc8c3459c" providerId="ADAL" clId="{9034EF78-EF2A-4360-9EE5-6C97593D0FB6}"/>
    <pc:docChg chg="undo redo custSel addSld delSld modSld addSection modSection">
      <pc:chgData name="Tiziano Wehrli" userId="d7d44026-4f62-4555-8611-37bdc8c3459c" providerId="ADAL" clId="{9034EF78-EF2A-4360-9EE5-6C97593D0FB6}" dt="2025-08-29T04:10:31.166" v="7858" actId="20577"/>
      <pc:docMkLst>
        <pc:docMk/>
      </pc:docMkLst>
      <pc:sldChg chg="modSp mod">
        <pc:chgData name="Tiziano Wehrli" userId="d7d44026-4f62-4555-8611-37bdc8c3459c" providerId="ADAL" clId="{9034EF78-EF2A-4360-9EE5-6C97593D0FB6}" dt="2025-08-27T06:51:20.727" v="24" actId="20577"/>
        <pc:sldMkLst>
          <pc:docMk/>
          <pc:sldMk cId="0" sldId="256"/>
        </pc:sldMkLst>
        <pc:spChg chg="mod">
          <ac:chgData name="Tiziano Wehrli" userId="d7d44026-4f62-4555-8611-37bdc8c3459c" providerId="ADAL" clId="{9034EF78-EF2A-4360-9EE5-6C97593D0FB6}" dt="2025-08-27T06:51:20.727" v="24" actId="20577"/>
          <ac:spMkLst>
            <pc:docMk/>
            <pc:sldMk cId="0" sldId="256"/>
            <ac:spMk id="132" creationId="{00000000-0000-0000-0000-000000000000}"/>
          </ac:spMkLst>
        </pc:spChg>
      </pc:sldChg>
      <pc:sldChg chg="addSp modSp mod">
        <pc:chgData name="Tiziano Wehrli" userId="d7d44026-4f62-4555-8611-37bdc8c3459c" providerId="ADAL" clId="{9034EF78-EF2A-4360-9EE5-6C97593D0FB6}" dt="2025-08-28T07:34:14.476" v="6305" actId="1076"/>
        <pc:sldMkLst>
          <pc:docMk/>
          <pc:sldMk cId="0" sldId="257"/>
        </pc:sldMkLst>
      </pc:sldChg>
      <pc:sldChg chg="addSp delSp modSp new mod">
        <pc:chgData name="Tiziano Wehrli" userId="d7d44026-4f62-4555-8611-37bdc8c3459c" providerId="ADAL" clId="{9034EF78-EF2A-4360-9EE5-6C97593D0FB6}" dt="2025-08-27T07:15:40.657" v="632" actId="1076"/>
        <pc:sldMkLst>
          <pc:docMk/>
          <pc:sldMk cId="1016161247" sldId="258"/>
        </pc:sldMkLst>
      </pc:sldChg>
      <pc:sldChg chg="del">
        <pc:chgData name="Tiziano Wehrli" userId="d7d44026-4f62-4555-8611-37bdc8c3459c" providerId="ADAL" clId="{9034EF78-EF2A-4360-9EE5-6C97593D0FB6}" dt="2025-08-27T06:57:20.784" v="25" actId="47"/>
        <pc:sldMkLst>
          <pc:docMk/>
          <pc:sldMk cId="2086728062" sldId="258"/>
        </pc:sldMkLst>
      </pc:sldChg>
      <pc:sldChg chg="addSp modSp new mod">
        <pc:chgData name="Tiziano Wehrli" userId="d7d44026-4f62-4555-8611-37bdc8c3459c" providerId="ADAL" clId="{9034EF78-EF2A-4360-9EE5-6C97593D0FB6}" dt="2025-08-27T07:20:29.760" v="1779" actId="1076"/>
        <pc:sldMkLst>
          <pc:docMk/>
          <pc:sldMk cId="32471655" sldId="259"/>
        </pc:sldMkLst>
      </pc:sldChg>
      <pc:sldChg chg="del">
        <pc:chgData name="Tiziano Wehrli" userId="d7d44026-4f62-4555-8611-37bdc8c3459c" providerId="ADAL" clId="{9034EF78-EF2A-4360-9EE5-6C97593D0FB6}" dt="2025-08-27T06:57:20.925" v="26" actId="47"/>
        <pc:sldMkLst>
          <pc:docMk/>
          <pc:sldMk cId="2377529353" sldId="259"/>
        </pc:sldMkLst>
      </pc:sldChg>
      <pc:sldChg chg="modSp new mod">
        <pc:chgData name="Tiziano Wehrli" userId="d7d44026-4f62-4555-8611-37bdc8c3459c" providerId="ADAL" clId="{9034EF78-EF2A-4360-9EE5-6C97593D0FB6}" dt="2025-08-29T04:10:31.166" v="7858" actId="20577"/>
        <pc:sldMkLst>
          <pc:docMk/>
          <pc:sldMk cId="1794589631" sldId="260"/>
        </pc:sldMkLst>
      </pc:sldChg>
      <pc:sldChg chg="del">
        <pc:chgData name="Tiziano Wehrli" userId="d7d44026-4f62-4555-8611-37bdc8c3459c" providerId="ADAL" clId="{9034EF78-EF2A-4360-9EE5-6C97593D0FB6}" dt="2025-08-27T06:57:21.066" v="27" actId="47"/>
        <pc:sldMkLst>
          <pc:docMk/>
          <pc:sldMk cId="2219165167" sldId="260"/>
        </pc:sldMkLst>
      </pc:sldChg>
      <pc:sldChg chg="del">
        <pc:chgData name="Tiziano Wehrli" userId="d7d44026-4f62-4555-8611-37bdc8c3459c" providerId="ADAL" clId="{9034EF78-EF2A-4360-9EE5-6C97593D0FB6}" dt="2025-08-27T06:57:21.220" v="28" actId="47"/>
        <pc:sldMkLst>
          <pc:docMk/>
          <pc:sldMk cId="513457846" sldId="261"/>
        </pc:sldMkLst>
      </pc:sldChg>
      <pc:sldChg chg="addSp modSp new mod">
        <pc:chgData name="Tiziano Wehrli" userId="d7d44026-4f62-4555-8611-37bdc8c3459c" providerId="ADAL" clId="{9034EF78-EF2A-4360-9EE5-6C97593D0FB6}" dt="2025-08-27T07:27:28.764" v="2240" actId="1035"/>
        <pc:sldMkLst>
          <pc:docMk/>
          <pc:sldMk cId="1187595819" sldId="261"/>
        </pc:sldMkLst>
      </pc:sldChg>
      <pc:sldChg chg="del">
        <pc:chgData name="Tiziano Wehrli" userId="d7d44026-4f62-4555-8611-37bdc8c3459c" providerId="ADAL" clId="{9034EF78-EF2A-4360-9EE5-6C97593D0FB6}" dt="2025-08-27T06:57:21.691" v="29" actId="47"/>
        <pc:sldMkLst>
          <pc:docMk/>
          <pc:sldMk cId="318838361" sldId="262"/>
        </pc:sldMkLst>
      </pc:sldChg>
      <pc:sldChg chg="addSp modSp new mod">
        <pc:chgData name="Tiziano Wehrli" userId="d7d44026-4f62-4555-8611-37bdc8c3459c" providerId="ADAL" clId="{9034EF78-EF2A-4360-9EE5-6C97593D0FB6}" dt="2025-08-27T07:31:27.523" v="2393" actId="20577"/>
        <pc:sldMkLst>
          <pc:docMk/>
          <pc:sldMk cId="3000896864" sldId="262"/>
        </pc:sldMkLst>
      </pc:sldChg>
      <pc:sldChg chg="del">
        <pc:chgData name="Tiziano Wehrli" userId="d7d44026-4f62-4555-8611-37bdc8c3459c" providerId="ADAL" clId="{9034EF78-EF2A-4360-9EE5-6C97593D0FB6}" dt="2025-08-27T06:57:22.062" v="31" actId="47"/>
        <pc:sldMkLst>
          <pc:docMk/>
          <pc:sldMk cId="852384620" sldId="263"/>
        </pc:sldMkLst>
      </pc:sldChg>
      <pc:sldChg chg="addSp modSp new mod">
        <pc:chgData name="Tiziano Wehrli" userId="d7d44026-4f62-4555-8611-37bdc8c3459c" providerId="ADAL" clId="{9034EF78-EF2A-4360-9EE5-6C97593D0FB6}" dt="2025-08-27T07:35:10.299" v="3173" actId="1076"/>
        <pc:sldMkLst>
          <pc:docMk/>
          <pc:sldMk cId="2058749981" sldId="263"/>
        </pc:sldMkLst>
      </pc:sldChg>
      <pc:sldChg chg="del">
        <pc:chgData name="Tiziano Wehrli" userId="d7d44026-4f62-4555-8611-37bdc8c3459c" providerId="ADAL" clId="{9034EF78-EF2A-4360-9EE5-6C97593D0FB6}" dt="2025-08-27T06:57:21.835" v="30" actId="47"/>
        <pc:sldMkLst>
          <pc:docMk/>
          <pc:sldMk cId="368242285" sldId="264"/>
        </pc:sldMkLst>
      </pc:sldChg>
      <pc:sldChg chg="addSp modSp new mod">
        <pc:chgData name="Tiziano Wehrli" userId="d7d44026-4f62-4555-8611-37bdc8c3459c" providerId="ADAL" clId="{9034EF78-EF2A-4360-9EE5-6C97593D0FB6}" dt="2025-08-27T07:35:51.329" v="3268" actId="20577"/>
        <pc:sldMkLst>
          <pc:docMk/>
          <pc:sldMk cId="1535603733" sldId="264"/>
        </pc:sldMkLst>
      </pc:sldChg>
      <pc:sldChg chg="modSp new mod">
        <pc:chgData name="Tiziano Wehrli" userId="d7d44026-4f62-4555-8611-37bdc8c3459c" providerId="ADAL" clId="{9034EF78-EF2A-4360-9EE5-6C97593D0FB6}" dt="2025-08-27T07:41:58.323" v="4419" actId="20577"/>
        <pc:sldMkLst>
          <pc:docMk/>
          <pc:sldMk cId="418857494" sldId="265"/>
        </pc:sldMkLst>
      </pc:sldChg>
      <pc:sldChg chg="del">
        <pc:chgData name="Tiziano Wehrli" userId="d7d44026-4f62-4555-8611-37bdc8c3459c" providerId="ADAL" clId="{9034EF78-EF2A-4360-9EE5-6C97593D0FB6}" dt="2025-08-27T06:57:22.337" v="32" actId="47"/>
        <pc:sldMkLst>
          <pc:docMk/>
          <pc:sldMk cId="4249059865" sldId="265"/>
        </pc:sldMkLst>
      </pc:sldChg>
      <pc:sldChg chg="del">
        <pc:chgData name="Tiziano Wehrli" userId="d7d44026-4f62-4555-8611-37bdc8c3459c" providerId="ADAL" clId="{9034EF78-EF2A-4360-9EE5-6C97593D0FB6}" dt="2025-08-27T06:57:22.660" v="33" actId="47"/>
        <pc:sldMkLst>
          <pc:docMk/>
          <pc:sldMk cId="1663074260" sldId="266"/>
        </pc:sldMkLst>
      </pc:sldChg>
      <pc:sldChg chg="addSp modSp new mod">
        <pc:chgData name="Tiziano Wehrli" userId="d7d44026-4f62-4555-8611-37bdc8c3459c" providerId="ADAL" clId="{9034EF78-EF2A-4360-9EE5-6C97593D0FB6}" dt="2025-08-28T07:36:47.697" v="6308" actId="20577"/>
        <pc:sldMkLst>
          <pc:docMk/>
          <pc:sldMk cId="3848844540" sldId="266"/>
        </pc:sldMkLst>
      </pc:sldChg>
      <pc:sldChg chg="del">
        <pc:chgData name="Tiziano Wehrli" userId="d7d44026-4f62-4555-8611-37bdc8c3459c" providerId="ADAL" clId="{9034EF78-EF2A-4360-9EE5-6C97593D0FB6}" dt="2025-08-27T06:57:23.013" v="34" actId="47"/>
        <pc:sldMkLst>
          <pc:docMk/>
          <pc:sldMk cId="2481558391" sldId="267"/>
        </pc:sldMkLst>
      </pc:sldChg>
      <pc:sldChg chg="addSp modSp new mod">
        <pc:chgData name="Tiziano Wehrli" userId="d7d44026-4f62-4555-8611-37bdc8c3459c" providerId="ADAL" clId="{9034EF78-EF2A-4360-9EE5-6C97593D0FB6}" dt="2025-08-27T08:00:26.338" v="6252" actId="1076"/>
        <pc:sldMkLst>
          <pc:docMk/>
          <pc:sldMk cId="2910719315" sldId="267"/>
        </pc:sldMkLst>
      </pc:sldChg>
      <pc:sldChg chg="addSp delSp modSp new mod">
        <pc:chgData name="Tiziano Wehrli" userId="d7d44026-4f62-4555-8611-37bdc8c3459c" providerId="ADAL" clId="{9034EF78-EF2A-4360-9EE5-6C97593D0FB6}" dt="2025-08-27T08:03:20.429" v="6304" actId="1076"/>
        <pc:sldMkLst>
          <pc:docMk/>
          <pc:sldMk cId="132531321" sldId="268"/>
        </pc:sldMkLst>
      </pc:sldChg>
      <pc:sldChg chg="del">
        <pc:chgData name="Tiziano Wehrli" userId="d7d44026-4f62-4555-8611-37bdc8c3459c" providerId="ADAL" clId="{9034EF78-EF2A-4360-9EE5-6C97593D0FB6}" dt="2025-08-27T06:57:23.315" v="35" actId="47"/>
        <pc:sldMkLst>
          <pc:docMk/>
          <pc:sldMk cId="622363329" sldId="268"/>
        </pc:sldMkLst>
      </pc:sldChg>
      <pc:sldChg chg="modSp new mod">
        <pc:chgData name="Tiziano Wehrli" userId="d7d44026-4f62-4555-8611-37bdc8c3459c" providerId="ADAL" clId="{9034EF78-EF2A-4360-9EE5-6C97593D0FB6}" dt="2025-08-27T07:53:13.630" v="5497" actId="20577"/>
        <pc:sldMkLst>
          <pc:docMk/>
          <pc:sldMk cId="630522209" sldId="269"/>
        </pc:sldMkLst>
      </pc:sldChg>
      <pc:sldChg chg="del">
        <pc:chgData name="Tiziano Wehrli" userId="d7d44026-4f62-4555-8611-37bdc8c3459c" providerId="ADAL" clId="{9034EF78-EF2A-4360-9EE5-6C97593D0FB6}" dt="2025-08-27T06:57:23.618" v="36" actId="47"/>
        <pc:sldMkLst>
          <pc:docMk/>
          <pc:sldMk cId="672082429" sldId="269"/>
        </pc:sldMkLst>
      </pc:sldChg>
      <pc:sldChg chg="del">
        <pc:chgData name="Tiziano Wehrli" userId="d7d44026-4f62-4555-8611-37bdc8c3459c" providerId="ADAL" clId="{9034EF78-EF2A-4360-9EE5-6C97593D0FB6}" dt="2025-08-27T06:57:23.873" v="37" actId="47"/>
        <pc:sldMkLst>
          <pc:docMk/>
          <pc:sldMk cId="3293444046" sldId="270"/>
        </pc:sldMkLst>
      </pc:sldChg>
      <pc:sldChg chg="addSp delSp modSp new mod">
        <pc:chgData name="Tiziano Wehrli" userId="d7d44026-4f62-4555-8611-37bdc8c3459c" providerId="ADAL" clId="{9034EF78-EF2A-4360-9EE5-6C97593D0FB6}" dt="2025-08-27T07:55:13.553" v="5503" actId="1076"/>
        <pc:sldMkLst>
          <pc:docMk/>
          <pc:sldMk cId="3400971574" sldId="270"/>
        </pc:sldMkLst>
      </pc:sldChg>
      <pc:sldChg chg="modSp new add del mod">
        <pc:chgData name="Tiziano Wehrli" userId="d7d44026-4f62-4555-8611-37bdc8c3459c" providerId="ADAL" clId="{9034EF78-EF2A-4360-9EE5-6C97593D0FB6}" dt="2025-08-28T07:41:38.638" v="6987" actId="20577"/>
        <pc:sldMkLst>
          <pc:docMk/>
          <pc:sldMk cId="666847957" sldId="271"/>
        </pc:sldMkLst>
      </pc:sldChg>
      <pc:sldChg chg="del">
        <pc:chgData name="Tiziano Wehrli" userId="d7d44026-4f62-4555-8611-37bdc8c3459c" providerId="ADAL" clId="{9034EF78-EF2A-4360-9EE5-6C97593D0FB6}" dt="2025-08-27T06:57:24.346" v="38" actId="47"/>
        <pc:sldMkLst>
          <pc:docMk/>
          <pc:sldMk cId="677024438" sldId="271"/>
        </pc:sldMkLst>
      </pc:sldChg>
      <pc:sldChg chg="modSp new mod">
        <pc:chgData name="Tiziano Wehrli" userId="d7d44026-4f62-4555-8611-37bdc8c3459c" providerId="ADAL" clId="{9034EF78-EF2A-4360-9EE5-6C97593D0FB6}" dt="2025-08-28T07:42:55.984" v="7347" actId="20577"/>
        <pc:sldMkLst>
          <pc:docMk/>
          <pc:sldMk cId="3299063923" sldId="272"/>
        </pc:sldMkLst>
      </pc:sldChg>
      <pc:sldChg chg="modSp new mod">
        <pc:chgData name="Tiziano Wehrli" userId="d7d44026-4f62-4555-8611-37bdc8c3459c" providerId="ADAL" clId="{9034EF78-EF2A-4360-9EE5-6C97593D0FB6}" dt="2025-08-28T07:48:16.706" v="7719" actId="20577"/>
        <pc:sldMkLst>
          <pc:docMk/>
          <pc:sldMk cId="2346672799" sldId="273"/>
        </pc:sldMkLst>
      </pc:sldChg>
      <pc:sldChg chg="addSp modSp new mod">
        <pc:chgData name="Tiziano Wehrli" userId="d7d44026-4f62-4555-8611-37bdc8c3459c" providerId="ADAL" clId="{9034EF78-EF2A-4360-9EE5-6C97593D0FB6}" dt="2025-08-29T00:33:04.392" v="7807" actId="1076"/>
        <pc:sldMkLst>
          <pc:docMk/>
          <pc:sldMk cId="4021845678" sldId="274"/>
        </pc:sldMkLst>
      </pc:sldChg>
    </pc:docChg>
  </pc:docChgLst>
  <pc:docChgLst>
    <pc:chgData name="Tiziano Wehrli" userId="d7d44026-4f62-4555-8611-37bdc8c3459c" providerId="ADAL" clId="{160A96B3-281E-4CC0-B7C8-B4293BC33B06}"/>
    <pc:docChg chg="undo redo custSel addSld delSld modSld addSection delSection modSection">
      <pc:chgData name="Tiziano Wehrli" userId="d7d44026-4f62-4555-8611-37bdc8c3459c" providerId="ADAL" clId="{160A96B3-281E-4CC0-B7C8-B4293BC33B06}" dt="2025-09-19T01:36:05.764" v="15392" actId="20577"/>
      <pc:docMkLst>
        <pc:docMk/>
      </pc:docMkLst>
      <pc:sldChg chg="modSp mod">
        <pc:chgData name="Tiziano Wehrli" userId="d7d44026-4f62-4555-8611-37bdc8c3459c" providerId="ADAL" clId="{160A96B3-281E-4CC0-B7C8-B4293BC33B06}" dt="2025-09-19T01:00:07.407" v="12267" actId="20577"/>
        <pc:sldMkLst>
          <pc:docMk/>
          <pc:sldMk cId="0" sldId="256"/>
        </pc:sldMkLst>
        <pc:spChg chg="mod">
          <ac:chgData name="Tiziano Wehrli" userId="d7d44026-4f62-4555-8611-37bdc8c3459c" providerId="ADAL" clId="{160A96B3-281E-4CC0-B7C8-B4293BC33B06}" dt="2025-09-19T01:00:07.407" v="12267" actId="20577"/>
          <ac:spMkLst>
            <pc:docMk/>
            <pc:sldMk cId="0" sldId="256"/>
            <ac:spMk id="132" creationId="{00000000-0000-0000-0000-000000000000}"/>
          </ac:spMkLst>
        </pc:spChg>
      </pc:sldChg>
      <pc:sldChg chg="delSp modSp del mod">
        <pc:chgData name="Tiziano Wehrli" userId="d7d44026-4f62-4555-8611-37bdc8c3459c" providerId="ADAL" clId="{160A96B3-281E-4CC0-B7C8-B4293BC33B06}" dt="2025-09-19T01:00:13.884" v="12272" actId="47"/>
        <pc:sldMkLst>
          <pc:docMk/>
          <pc:sldMk cId="0" sldId="257"/>
        </pc:sldMkLst>
      </pc:sldChg>
      <pc:sldChg chg="del">
        <pc:chgData name="Tiziano Wehrli" userId="d7d44026-4f62-4555-8611-37bdc8c3459c" providerId="ADAL" clId="{160A96B3-281E-4CC0-B7C8-B4293BC33B06}" dt="2025-09-12T00:27:20.372" v="33" actId="47"/>
        <pc:sldMkLst>
          <pc:docMk/>
          <pc:sldMk cId="1016161247" sldId="258"/>
        </pc:sldMkLst>
      </pc:sldChg>
      <pc:sldChg chg="addSp modSp new del mod">
        <pc:chgData name="Tiziano Wehrli" userId="d7d44026-4f62-4555-8611-37bdc8c3459c" providerId="ADAL" clId="{160A96B3-281E-4CC0-B7C8-B4293BC33B06}" dt="2025-09-19T01:00:10.324" v="12268" actId="47"/>
        <pc:sldMkLst>
          <pc:docMk/>
          <pc:sldMk cId="2201541893" sldId="258"/>
        </pc:sldMkLst>
      </pc:sldChg>
      <pc:sldChg chg="del">
        <pc:chgData name="Tiziano Wehrli" userId="d7d44026-4f62-4555-8611-37bdc8c3459c" providerId="ADAL" clId="{160A96B3-281E-4CC0-B7C8-B4293BC33B06}" dt="2025-09-12T00:27:21.099" v="35" actId="47"/>
        <pc:sldMkLst>
          <pc:docMk/>
          <pc:sldMk cId="32471655" sldId="259"/>
        </pc:sldMkLst>
      </pc:sldChg>
      <pc:sldChg chg="addSp delSp modSp new del mod">
        <pc:chgData name="Tiziano Wehrli" userId="d7d44026-4f62-4555-8611-37bdc8c3459c" providerId="ADAL" clId="{160A96B3-281E-4CC0-B7C8-B4293BC33B06}" dt="2025-09-19T01:00:10.451" v="12269" actId="47"/>
        <pc:sldMkLst>
          <pc:docMk/>
          <pc:sldMk cId="2898322079" sldId="259"/>
        </pc:sldMkLst>
      </pc:sldChg>
      <pc:sldChg chg="del">
        <pc:chgData name="Tiziano Wehrli" userId="d7d44026-4f62-4555-8611-37bdc8c3459c" providerId="ADAL" clId="{160A96B3-281E-4CC0-B7C8-B4293BC33B06}" dt="2025-09-12T00:27:21.434" v="36" actId="47"/>
        <pc:sldMkLst>
          <pc:docMk/>
          <pc:sldMk cId="1794589631" sldId="260"/>
        </pc:sldMkLst>
      </pc:sldChg>
      <pc:sldChg chg="modSp new del mod">
        <pc:chgData name="Tiziano Wehrli" userId="d7d44026-4f62-4555-8611-37bdc8c3459c" providerId="ADAL" clId="{160A96B3-281E-4CC0-B7C8-B4293BC33B06}" dt="2025-09-19T01:00:10.610" v="12270" actId="47"/>
        <pc:sldMkLst>
          <pc:docMk/>
          <pc:sldMk cId="3856835310" sldId="260"/>
        </pc:sldMkLst>
      </pc:sldChg>
      <pc:sldChg chg="del">
        <pc:chgData name="Tiziano Wehrli" userId="d7d44026-4f62-4555-8611-37bdc8c3459c" providerId="ADAL" clId="{160A96B3-281E-4CC0-B7C8-B4293BC33B06}" dt="2025-09-12T00:27:20.710" v="34" actId="47"/>
        <pc:sldMkLst>
          <pc:docMk/>
          <pc:sldMk cId="1187595819" sldId="261"/>
        </pc:sldMkLst>
      </pc:sldChg>
      <pc:sldChg chg="addSp modSp new del mod">
        <pc:chgData name="Tiziano Wehrli" userId="d7d44026-4f62-4555-8611-37bdc8c3459c" providerId="ADAL" clId="{160A96B3-281E-4CC0-B7C8-B4293BC33B06}" dt="2025-09-19T01:00:10.750" v="12271" actId="47"/>
        <pc:sldMkLst>
          <pc:docMk/>
          <pc:sldMk cId="1229617604" sldId="261"/>
        </pc:sldMkLst>
      </pc:sldChg>
      <pc:sldChg chg="addSp modSp new del mod">
        <pc:chgData name="Tiziano Wehrli" userId="d7d44026-4f62-4555-8611-37bdc8c3459c" providerId="ADAL" clId="{160A96B3-281E-4CC0-B7C8-B4293BC33B06}" dt="2025-09-19T01:00:14.043" v="12273" actId="47"/>
        <pc:sldMkLst>
          <pc:docMk/>
          <pc:sldMk cId="1529469525" sldId="262"/>
        </pc:sldMkLst>
      </pc:sldChg>
      <pc:sldChg chg="del">
        <pc:chgData name="Tiziano Wehrli" userId="d7d44026-4f62-4555-8611-37bdc8c3459c" providerId="ADAL" clId="{160A96B3-281E-4CC0-B7C8-B4293BC33B06}" dt="2025-09-12T00:27:21.785" v="37" actId="47"/>
        <pc:sldMkLst>
          <pc:docMk/>
          <pc:sldMk cId="3000896864" sldId="262"/>
        </pc:sldMkLst>
      </pc:sldChg>
      <pc:sldChg chg="addSp delSp modSp new del mod">
        <pc:chgData name="Tiziano Wehrli" userId="d7d44026-4f62-4555-8611-37bdc8c3459c" providerId="ADAL" clId="{160A96B3-281E-4CC0-B7C8-B4293BC33B06}" dt="2025-09-19T01:00:14.848" v="12274" actId="47"/>
        <pc:sldMkLst>
          <pc:docMk/>
          <pc:sldMk cId="1154285867" sldId="263"/>
        </pc:sldMkLst>
      </pc:sldChg>
      <pc:sldChg chg="del">
        <pc:chgData name="Tiziano Wehrli" userId="d7d44026-4f62-4555-8611-37bdc8c3459c" providerId="ADAL" clId="{160A96B3-281E-4CC0-B7C8-B4293BC33B06}" dt="2025-09-12T00:27:22.130" v="38" actId="47"/>
        <pc:sldMkLst>
          <pc:docMk/>
          <pc:sldMk cId="2058749981" sldId="263"/>
        </pc:sldMkLst>
      </pc:sldChg>
      <pc:sldChg chg="del">
        <pc:chgData name="Tiziano Wehrli" userId="d7d44026-4f62-4555-8611-37bdc8c3459c" providerId="ADAL" clId="{160A96B3-281E-4CC0-B7C8-B4293BC33B06}" dt="2025-09-12T00:27:22.474" v="39" actId="47"/>
        <pc:sldMkLst>
          <pc:docMk/>
          <pc:sldMk cId="1535603733" sldId="264"/>
        </pc:sldMkLst>
      </pc:sldChg>
      <pc:sldChg chg="addSp modSp new del mod">
        <pc:chgData name="Tiziano Wehrli" userId="d7d44026-4f62-4555-8611-37bdc8c3459c" providerId="ADAL" clId="{160A96B3-281E-4CC0-B7C8-B4293BC33B06}" dt="2025-09-19T01:00:16.399" v="12275" actId="47"/>
        <pc:sldMkLst>
          <pc:docMk/>
          <pc:sldMk cId="3395267643" sldId="264"/>
        </pc:sldMkLst>
      </pc:sldChg>
      <pc:sldChg chg="del">
        <pc:chgData name="Tiziano Wehrli" userId="d7d44026-4f62-4555-8611-37bdc8c3459c" providerId="ADAL" clId="{160A96B3-281E-4CC0-B7C8-B4293BC33B06}" dt="2025-09-12T00:27:22.808" v="40" actId="47"/>
        <pc:sldMkLst>
          <pc:docMk/>
          <pc:sldMk cId="418857494" sldId="265"/>
        </pc:sldMkLst>
      </pc:sldChg>
      <pc:sldChg chg="addSp delSp modSp new del mod">
        <pc:chgData name="Tiziano Wehrli" userId="d7d44026-4f62-4555-8611-37bdc8c3459c" providerId="ADAL" clId="{160A96B3-281E-4CC0-B7C8-B4293BC33B06}" dt="2025-09-19T01:00:16.552" v="12276" actId="47"/>
        <pc:sldMkLst>
          <pc:docMk/>
          <pc:sldMk cId="1277293408" sldId="265"/>
        </pc:sldMkLst>
      </pc:sldChg>
      <pc:sldChg chg="modSp new del mod">
        <pc:chgData name="Tiziano Wehrli" userId="d7d44026-4f62-4555-8611-37bdc8c3459c" providerId="ADAL" clId="{160A96B3-281E-4CC0-B7C8-B4293BC33B06}" dt="2025-09-19T01:00:16.847" v="12278" actId="47"/>
        <pc:sldMkLst>
          <pc:docMk/>
          <pc:sldMk cId="904341262" sldId="266"/>
        </pc:sldMkLst>
      </pc:sldChg>
      <pc:sldChg chg="del">
        <pc:chgData name="Tiziano Wehrli" userId="d7d44026-4f62-4555-8611-37bdc8c3459c" providerId="ADAL" clId="{160A96B3-281E-4CC0-B7C8-B4293BC33B06}" dt="2025-09-12T00:27:23.145" v="41" actId="47"/>
        <pc:sldMkLst>
          <pc:docMk/>
          <pc:sldMk cId="3848844540" sldId="266"/>
        </pc:sldMkLst>
      </pc:sldChg>
      <pc:sldChg chg="modSp new del mod">
        <pc:chgData name="Tiziano Wehrli" userId="d7d44026-4f62-4555-8611-37bdc8c3459c" providerId="ADAL" clId="{160A96B3-281E-4CC0-B7C8-B4293BC33B06}" dt="2025-09-19T01:00:17.411" v="12279" actId="47"/>
        <pc:sldMkLst>
          <pc:docMk/>
          <pc:sldMk cId="1965103907" sldId="267"/>
        </pc:sldMkLst>
      </pc:sldChg>
      <pc:sldChg chg="del">
        <pc:chgData name="Tiziano Wehrli" userId="d7d44026-4f62-4555-8611-37bdc8c3459c" providerId="ADAL" clId="{160A96B3-281E-4CC0-B7C8-B4293BC33B06}" dt="2025-09-12T00:27:24.340" v="44" actId="47"/>
        <pc:sldMkLst>
          <pc:docMk/>
          <pc:sldMk cId="2910719315" sldId="267"/>
        </pc:sldMkLst>
      </pc:sldChg>
      <pc:sldChg chg="del">
        <pc:chgData name="Tiziano Wehrli" userId="d7d44026-4f62-4555-8611-37bdc8c3459c" providerId="ADAL" clId="{160A96B3-281E-4CC0-B7C8-B4293BC33B06}" dt="2025-09-12T00:27:24.763" v="45" actId="47"/>
        <pc:sldMkLst>
          <pc:docMk/>
          <pc:sldMk cId="132531321" sldId="268"/>
        </pc:sldMkLst>
      </pc:sldChg>
      <pc:sldChg chg="modSp new del mod">
        <pc:chgData name="Tiziano Wehrli" userId="d7d44026-4f62-4555-8611-37bdc8c3459c" providerId="ADAL" clId="{160A96B3-281E-4CC0-B7C8-B4293BC33B06}" dt="2025-09-19T01:00:20.025" v="12286" actId="47"/>
        <pc:sldMkLst>
          <pc:docMk/>
          <pc:sldMk cId="1815433098" sldId="268"/>
        </pc:sldMkLst>
      </pc:sldChg>
      <pc:sldChg chg="del">
        <pc:chgData name="Tiziano Wehrli" userId="d7d44026-4f62-4555-8611-37bdc8c3459c" providerId="ADAL" clId="{160A96B3-281E-4CC0-B7C8-B4293BC33B06}" dt="2025-09-12T00:27:23.514" v="42" actId="47"/>
        <pc:sldMkLst>
          <pc:docMk/>
          <pc:sldMk cId="630522209" sldId="269"/>
        </pc:sldMkLst>
      </pc:sldChg>
      <pc:sldChg chg="addSp delSp modSp new mod">
        <pc:chgData name="Tiziano Wehrli" userId="d7d44026-4f62-4555-8611-37bdc8c3459c" providerId="ADAL" clId="{160A96B3-281E-4CC0-B7C8-B4293BC33B06}" dt="2025-09-19T01:01:38.335" v="12644" actId="20577"/>
        <pc:sldMkLst>
          <pc:docMk/>
          <pc:sldMk cId="1283801912" sldId="269"/>
        </pc:sldMkLst>
        <pc:spChg chg="mod">
          <ac:chgData name="Tiziano Wehrli" userId="d7d44026-4f62-4555-8611-37bdc8c3459c" providerId="ADAL" clId="{160A96B3-281E-4CC0-B7C8-B4293BC33B06}" dt="2025-09-19T01:00:29.378" v="12321" actId="20577"/>
          <ac:spMkLst>
            <pc:docMk/>
            <pc:sldMk cId="1283801912" sldId="269"/>
            <ac:spMk id="2" creationId="{F8ED6C59-2215-46E0-A156-BABEB9FCDD59}"/>
          </ac:spMkLst>
        </pc:spChg>
        <pc:spChg chg="mod">
          <ac:chgData name="Tiziano Wehrli" userId="d7d44026-4f62-4555-8611-37bdc8c3459c" providerId="ADAL" clId="{160A96B3-281E-4CC0-B7C8-B4293BC33B06}" dt="2025-09-19T01:01:38.335" v="12644" actId="20577"/>
          <ac:spMkLst>
            <pc:docMk/>
            <pc:sldMk cId="1283801912" sldId="269"/>
            <ac:spMk id="3" creationId="{A988879C-C5B9-C9A4-BF2F-506A703EE399}"/>
          </ac:spMkLst>
        </pc:spChg>
      </pc:sldChg>
      <pc:sldChg chg="modSp new del mod">
        <pc:chgData name="Tiziano Wehrli" userId="d7d44026-4f62-4555-8611-37bdc8c3459c" providerId="ADAL" clId="{160A96B3-281E-4CC0-B7C8-B4293BC33B06}" dt="2025-09-19T01:00:17.560" v="12280" actId="47"/>
        <pc:sldMkLst>
          <pc:docMk/>
          <pc:sldMk cId="215065703" sldId="270"/>
        </pc:sldMkLst>
      </pc:sldChg>
      <pc:sldChg chg="modSp new mod">
        <pc:chgData name="Tiziano Wehrli" userId="d7d44026-4f62-4555-8611-37bdc8c3459c" providerId="ADAL" clId="{160A96B3-281E-4CC0-B7C8-B4293BC33B06}" dt="2025-09-19T01:03:07.025" v="13236" actId="20577"/>
        <pc:sldMkLst>
          <pc:docMk/>
          <pc:sldMk cId="1417393938" sldId="270"/>
        </pc:sldMkLst>
        <pc:spChg chg="mod">
          <ac:chgData name="Tiziano Wehrli" userId="d7d44026-4f62-4555-8611-37bdc8c3459c" providerId="ADAL" clId="{160A96B3-281E-4CC0-B7C8-B4293BC33B06}" dt="2025-09-19T01:01:42.474" v="12655" actId="20577"/>
          <ac:spMkLst>
            <pc:docMk/>
            <pc:sldMk cId="1417393938" sldId="270"/>
            <ac:spMk id="2" creationId="{D6C3F688-C4BB-687B-DF62-0F2C8B9A6388}"/>
          </ac:spMkLst>
        </pc:spChg>
        <pc:spChg chg="mod">
          <ac:chgData name="Tiziano Wehrli" userId="d7d44026-4f62-4555-8611-37bdc8c3459c" providerId="ADAL" clId="{160A96B3-281E-4CC0-B7C8-B4293BC33B06}" dt="2025-09-19T01:03:07.025" v="13236" actId="20577"/>
          <ac:spMkLst>
            <pc:docMk/>
            <pc:sldMk cId="1417393938" sldId="270"/>
            <ac:spMk id="3" creationId="{1B75EFB2-9F55-E8A5-B066-5F06DFB0F4BD}"/>
          </ac:spMkLst>
        </pc:spChg>
      </pc:sldChg>
      <pc:sldChg chg="del">
        <pc:chgData name="Tiziano Wehrli" userId="d7d44026-4f62-4555-8611-37bdc8c3459c" providerId="ADAL" clId="{160A96B3-281E-4CC0-B7C8-B4293BC33B06}" dt="2025-09-12T00:27:23.880" v="43" actId="47"/>
        <pc:sldMkLst>
          <pc:docMk/>
          <pc:sldMk cId="3400971574" sldId="270"/>
        </pc:sldMkLst>
      </pc:sldChg>
      <pc:sldChg chg="del">
        <pc:chgData name="Tiziano Wehrli" userId="d7d44026-4f62-4555-8611-37bdc8c3459c" providerId="ADAL" clId="{160A96B3-281E-4CC0-B7C8-B4293BC33B06}" dt="2025-09-12T00:27:25.919" v="48" actId="47"/>
        <pc:sldMkLst>
          <pc:docMk/>
          <pc:sldMk cId="666847957" sldId="271"/>
        </pc:sldMkLst>
      </pc:sldChg>
      <pc:sldChg chg="modSp new del mod">
        <pc:chgData name="Tiziano Wehrli" userId="d7d44026-4f62-4555-8611-37bdc8c3459c" providerId="ADAL" clId="{160A96B3-281E-4CC0-B7C8-B4293BC33B06}" dt="2025-09-19T01:00:17.708" v="12281" actId="47"/>
        <pc:sldMkLst>
          <pc:docMk/>
          <pc:sldMk cId="2338401306" sldId="271"/>
        </pc:sldMkLst>
      </pc:sldChg>
      <pc:sldChg chg="modSp new mod">
        <pc:chgData name="Tiziano Wehrli" userId="d7d44026-4f62-4555-8611-37bdc8c3459c" providerId="ADAL" clId="{160A96B3-281E-4CC0-B7C8-B4293BC33B06}" dt="2025-09-19T01:14:08.359" v="13977" actId="20577"/>
        <pc:sldMkLst>
          <pc:docMk/>
          <pc:sldMk cId="3152133380" sldId="271"/>
        </pc:sldMkLst>
        <pc:spChg chg="mod">
          <ac:chgData name="Tiziano Wehrli" userId="d7d44026-4f62-4555-8611-37bdc8c3459c" providerId="ADAL" clId="{160A96B3-281E-4CC0-B7C8-B4293BC33B06}" dt="2025-09-19T01:11:53.493" v="13769" actId="20577"/>
          <ac:spMkLst>
            <pc:docMk/>
            <pc:sldMk cId="3152133380" sldId="271"/>
            <ac:spMk id="2" creationId="{53BA60A8-2A42-110C-B8AD-61FF30918B39}"/>
          </ac:spMkLst>
        </pc:spChg>
        <pc:spChg chg="mod">
          <ac:chgData name="Tiziano Wehrli" userId="d7d44026-4f62-4555-8611-37bdc8c3459c" providerId="ADAL" clId="{160A96B3-281E-4CC0-B7C8-B4293BC33B06}" dt="2025-09-19T01:14:08.359" v="13977" actId="20577"/>
          <ac:spMkLst>
            <pc:docMk/>
            <pc:sldMk cId="3152133380" sldId="271"/>
            <ac:spMk id="3" creationId="{EC4B1E53-97E9-9A8E-CB6A-FF30CC550D88}"/>
          </ac:spMkLst>
        </pc:spChg>
      </pc:sldChg>
      <pc:sldChg chg="modSp new mod">
        <pc:chgData name="Tiziano Wehrli" userId="d7d44026-4f62-4555-8611-37bdc8c3459c" providerId="ADAL" clId="{160A96B3-281E-4CC0-B7C8-B4293BC33B06}" dt="2025-09-19T01:22:23.439" v="14737" actId="20577"/>
        <pc:sldMkLst>
          <pc:docMk/>
          <pc:sldMk cId="504724650" sldId="272"/>
        </pc:sldMkLst>
        <pc:spChg chg="mod">
          <ac:chgData name="Tiziano Wehrli" userId="d7d44026-4f62-4555-8611-37bdc8c3459c" providerId="ADAL" clId="{160A96B3-281E-4CC0-B7C8-B4293BC33B06}" dt="2025-09-19T01:14:58.242" v="14147" actId="20577"/>
          <ac:spMkLst>
            <pc:docMk/>
            <pc:sldMk cId="504724650" sldId="272"/>
            <ac:spMk id="2" creationId="{BF5EA5AF-8DF1-3885-D0DF-05018FE306AB}"/>
          </ac:spMkLst>
        </pc:spChg>
        <pc:spChg chg="mod">
          <ac:chgData name="Tiziano Wehrli" userId="d7d44026-4f62-4555-8611-37bdc8c3459c" providerId="ADAL" clId="{160A96B3-281E-4CC0-B7C8-B4293BC33B06}" dt="2025-09-19T01:22:23.439" v="14737" actId="20577"/>
          <ac:spMkLst>
            <pc:docMk/>
            <pc:sldMk cId="504724650" sldId="272"/>
            <ac:spMk id="3" creationId="{8896C944-DCA8-812D-E508-DAC2B97BFFA5}"/>
          </ac:spMkLst>
        </pc:spChg>
      </pc:sldChg>
      <pc:sldChg chg="modSp new del mod">
        <pc:chgData name="Tiziano Wehrli" userId="d7d44026-4f62-4555-8611-37bdc8c3459c" providerId="ADAL" clId="{160A96B3-281E-4CC0-B7C8-B4293BC33B06}" dt="2025-09-19T01:00:18.799" v="12283" actId="47"/>
        <pc:sldMkLst>
          <pc:docMk/>
          <pc:sldMk cId="2811948375" sldId="272"/>
        </pc:sldMkLst>
      </pc:sldChg>
      <pc:sldChg chg="del">
        <pc:chgData name="Tiziano Wehrli" userId="d7d44026-4f62-4555-8611-37bdc8c3459c" providerId="ADAL" clId="{160A96B3-281E-4CC0-B7C8-B4293BC33B06}" dt="2025-09-12T00:27:25.145" v="46" actId="47"/>
        <pc:sldMkLst>
          <pc:docMk/>
          <pc:sldMk cId="3299063923" sldId="272"/>
        </pc:sldMkLst>
      </pc:sldChg>
      <pc:sldChg chg="addSp delSp modSp new del mod">
        <pc:chgData name="Tiziano Wehrli" userId="d7d44026-4f62-4555-8611-37bdc8c3459c" providerId="ADAL" clId="{160A96B3-281E-4CC0-B7C8-B4293BC33B06}" dt="2025-09-19T01:11:47.906" v="13759" actId="680"/>
        <pc:sldMkLst>
          <pc:docMk/>
          <pc:sldMk cId="3833511029" sldId="272"/>
        </pc:sldMkLst>
        <pc:spChg chg="mod">
          <ac:chgData name="Tiziano Wehrli" userId="d7d44026-4f62-4555-8611-37bdc8c3459c" providerId="ADAL" clId="{160A96B3-281E-4CC0-B7C8-B4293BC33B06}" dt="2025-09-19T01:11:47.522" v="13758" actId="20577"/>
          <ac:spMkLst>
            <pc:docMk/>
            <pc:sldMk cId="3833511029" sldId="272"/>
            <ac:spMk id="2" creationId="{314683A5-E0F0-B579-2A81-759B2E964979}"/>
          </ac:spMkLst>
        </pc:spChg>
        <pc:spChg chg="add del">
          <ac:chgData name="Tiziano Wehrli" userId="d7d44026-4f62-4555-8611-37bdc8c3459c" providerId="ADAL" clId="{160A96B3-281E-4CC0-B7C8-B4293BC33B06}" dt="2025-09-19T01:11:46.488" v="13757" actId="478"/>
          <ac:spMkLst>
            <pc:docMk/>
            <pc:sldMk cId="3833511029" sldId="272"/>
            <ac:spMk id="3" creationId="{FF4BF541-9275-DBC1-C11B-726F566F741D}"/>
          </ac:spMkLst>
        </pc:spChg>
      </pc:sldChg>
      <pc:sldChg chg="del">
        <pc:chgData name="Tiziano Wehrli" userId="d7d44026-4f62-4555-8611-37bdc8c3459c" providerId="ADAL" clId="{160A96B3-281E-4CC0-B7C8-B4293BC33B06}" dt="2025-09-12T00:27:25.534" v="47" actId="47"/>
        <pc:sldMkLst>
          <pc:docMk/>
          <pc:sldMk cId="2346672799" sldId="273"/>
        </pc:sldMkLst>
      </pc:sldChg>
      <pc:sldChg chg="modSp new add del mod">
        <pc:chgData name="Tiziano Wehrli" userId="d7d44026-4f62-4555-8611-37bdc8c3459c" providerId="ADAL" clId="{160A96B3-281E-4CC0-B7C8-B4293BC33B06}" dt="2025-09-19T01:00:18.373" v="12282" actId="47"/>
        <pc:sldMkLst>
          <pc:docMk/>
          <pc:sldMk cId="2890515342" sldId="273"/>
        </pc:sldMkLst>
      </pc:sldChg>
      <pc:sldChg chg="modSp new mod">
        <pc:chgData name="Tiziano Wehrli" userId="d7d44026-4f62-4555-8611-37bdc8c3459c" providerId="ADAL" clId="{160A96B3-281E-4CC0-B7C8-B4293BC33B06}" dt="2025-09-19T01:36:05.764" v="15392" actId="20577"/>
        <pc:sldMkLst>
          <pc:docMk/>
          <pc:sldMk cId="3745635210" sldId="273"/>
        </pc:sldMkLst>
        <pc:spChg chg="mod">
          <ac:chgData name="Tiziano Wehrli" userId="d7d44026-4f62-4555-8611-37bdc8c3459c" providerId="ADAL" clId="{160A96B3-281E-4CC0-B7C8-B4293BC33B06}" dt="2025-09-19T01:22:37.616" v="14811" actId="20577"/>
          <ac:spMkLst>
            <pc:docMk/>
            <pc:sldMk cId="3745635210" sldId="273"/>
            <ac:spMk id="2" creationId="{C0C7F820-F88B-57B1-3494-CEB63B48D9A9}"/>
          </ac:spMkLst>
        </pc:spChg>
        <pc:spChg chg="mod">
          <ac:chgData name="Tiziano Wehrli" userId="d7d44026-4f62-4555-8611-37bdc8c3459c" providerId="ADAL" clId="{160A96B3-281E-4CC0-B7C8-B4293BC33B06}" dt="2025-09-19T01:36:05.764" v="15392" actId="20577"/>
          <ac:spMkLst>
            <pc:docMk/>
            <pc:sldMk cId="3745635210" sldId="273"/>
            <ac:spMk id="3" creationId="{8A13491B-690B-25B0-BBF5-6E901829D8FE}"/>
          </ac:spMkLst>
        </pc:spChg>
      </pc:sldChg>
      <pc:sldChg chg="modSp new del mod">
        <pc:chgData name="Tiziano Wehrli" userId="d7d44026-4f62-4555-8611-37bdc8c3459c" providerId="ADAL" clId="{160A96B3-281E-4CC0-B7C8-B4293BC33B06}" dt="2025-09-19T01:00:19.182" v="12284" actId="47"/>
        <pc:sldMkLst>
          <pc:docMk/>
          <pc:sldMk cId="2864822808" sldId="274"/>
        </pc:sldMkLst>
      </pc:sldChg>
      <pc:sldChg chg="del">
        <pc:chgData name="Tiziano Wehrli" userId="d7d44026-4f62-4555-8611-37bdc8c3459c" providerId="ADAL" clId="{160A96B3-281E-4CC0-B7C8-B4293BC33B06}" dt="2025-09-12T00:27:26.794" v="49" actId="47"/>
        <pc:sldMkLst>
          <pc:docMk/>
          <pc:sldMk cId="4021845678" sldId="274"/>
        </pc:sldMkLst>
      </pc:sldChg>
      <pc:sldChg chg="modSp new del mod">
        <pc:chgData name="Tiziano Wehrli" userId="d7d44026-4f62-4555-8611-37bdc8c3459c" providerId="ADAL" clId="{160A96B3-281E-4CC0-B7C8-B4293BC33B06}" dt="2025-09-19T01:00:19.489" v="12285" actId="47"/>
        <pc:sldMkLst>
          <pc:docMk/>
          <pc:sldMk cId="3112070225" sldId="275"/>
        </pc:sldMkLst>
      </pc:sldChg>
      <pc:sldChg chg="modSp new del mod">
        <pc:chgData name="Tiziano Wehrli" userId="d7d44026-4f62-4555-8611-37bdc8c3459c" providerId="ADAL" clId="{160A96B3-281E-4CC0-B7C8-B4293BC33B06}" dt="2025-09-19T01:00:16.705" v="12277" actId="47"/>
        <pc:sldMkLst>
          <pc:docMk/>
          <pc:sldMk cId="1894174155" sldId="27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 name="Shape 129"/>
          <p:cNvSpPr>
            <a:spLocks noGrp="1" noRot="1" noChangeAspect="1"/>
          </p:cNvSpPr>
          <p:nvPr>
            <p:ph type="sldImg"/>
          </p:nvPr>
        </p:nvSpPr>
        <p:spPr>
          <a:xfrm>
            <a:off x="1143000" y="685800"/>
            <a:ext cx="4572000" cy="3429000"/>
          </a:xfrm>
          <a:prstGeom prst="rect">
            <a:avLst/>
          </a:prstGeom>
        </p:spPr>
        <p:txBody>
          <a:bodyPr/>
          <a:lstStyle/>
          <a:p>
            <a:endParaRPr/>
          </a:p>
        </p:txBody>
      </p:sp>
      <p:sp>
        <p:nvSpPr>
          <p:cNvPr id="130" name="Shape 13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4" name="Title Text"/>
          <p:cNvSpPr txBox="1">
            <a:spLocks noGrp="1"/>
          </p:cNvSpPr>
          <p:nvPr>
            <p:ph type="title"/>
          </p:nvPr>
        </p:nvSpPr>
        <p:spPr>
          <a:xfrm>
            <a:off x="1219200" y="3886200"/>
            <a:ext cx="6858000" cy="990600"/>
          </a:xfrm>
          <a:prstGeom prst="rect">
            <a:avLst/>
          </a:prstGeom>
        </p:spPr>
        <p:txBody>
          <a:bodyPr anchor="t"/>
          <a:lstStyle>
            <a:lvl1pPr algn="r">
              <a:defRPr>
                <a:solidFill>
                  <a:srgbClr val="000000"/>
                </a:solidFill>
              </a:defRPr>
            </a:lvl1pPr>
          </a:lstStyle>
          <a:p>
            <a:r>
              <a:t>Title Text</a:t>
            </a:r>
          </a:p>
        </p:txBody>
      </p:sp>
      <p:sp>
        <p:nvSpPr>
          <p:cNvPr id="15" name="Body Level One…"/>
          <p:cNvSpPr txBox="1">
            <a:spLocks noGrp="1"/>
          </p:cNvSpPr>
          <p:nvPr>
            <p:ph type="body" sz="quarter" idx="1"/>
          </p:nvPr>
        </p:nvSpPr>
        <p:spPr>
          <a:xfrm>
            <a:off x="1219200" y="5124450"/>
            <a:ext cx="6858000" cy="533400"/>
          </a:xfrm>
          <a:prstGeom prst="rect">
            <a:avLst/>
          </a:prstGeom>
        </p:spPr>
        <p:txBody>
          <a:bodyPr/>
          <a:lstStyle>
            <a:lvl1pPr marL="0" indent="0" algn="r">
              <a:buClrTx/>
              <a:buSzTx/>
              <a:buNone/>
              <a:defRPr sz="2000">
                <a:solidFill>
                  <a:srgbClr val="464653"/>
                </a:solidFill>
                <a:latin typeface="Bookman Old Style"/>
                <a:ea typeface="Bookman Old Style"/>
                <a:cs typeface="Bookman Old Style"/>
                <a:sym typeface="Bookman Old Style"/>
              </a:defRPr>
            </a:lvl1pPr>
            <a:lvl2pPr marL="0" indent="457200" algn="r">
              <a:buClrTx/>
              <a:buSzTx/>
              <a:buNone/>
              <a:defRPr sz="2000">
                <a:solidFill>
                  <a:srgbClr val="464653"/>
                </a:solidFill>
                <a:latin typeface="Bookman Old Style"/>
                <a:ea typeface="Bookman Old Style"/>
                <a:cs typeface="Bookman Old Style"/>
                <a:sym typeface="Bookman Old Style"/>
              </a:defRPr>
            </a:lvl2pPr>
            <a:lvl3pPr marL="0" indent="914400" algn="r">
              <a:buClrTx/>
              <a:buSzTx/>
              <a:buNone/>
              <a:defRPr sz="2000">
                <a:solidFill>
                  <a:srgbClr val="464653"/>
                </a:solidFill>
                <a:latin typeface="Bookman Old Style"/>
                <a:ea typeface="Bookman Old Style"/>
                <a:cs typeface="Bookman Old Style"/>
                <a:sym typeface="Bookman Old Style"/>
              </a:defRPr>
            </a:lvl3pPr>
            <a:lvl4pPr marL="0" indent="1371600" algn="r">
              <a:buClrTx/>
              <a:buSzTx/>
              <a:buNone/>
              <a:defRPr sz="2000">
                <a:solidFill>
                  <a:srgbClr val="464653"/>
                </a:solidFill>
                <a:latin typeface="Bookman Old Style"/>
                <a:ea typeface="Bookman Old Style"/>
                <a:cs typeface="Bookman Old Style"/>
                <a:sym typeface="Bookman Old Style"/>
              </a:defRPr>
            </a:lvl4pPr>
            <a:lvl5pPr marL="0" indent="1828800" algn="r">
              <a:buClrTx/>
              <a:buSzTx/>
              <a:buNone/>
              <a:defRPr sz="2000">
                <a:solidFill>
                  <a:srgbClr val="464653"/>
                </a:solidFill>
                <a:latin typeface="Bookman Old Style"/>
                <a:ea typeface="Bookman Old Style"/>
                <a:cs typeface="Bookman Old Style"/>
                <a:sym typeface="Bookman Old Style"/>
              </a:defRPr>
            </a:lvl5pPr>
          </a:lstStyle>
          <a:p>
            <a:r>
              <a:t>Body Level One</a:t>
            </a:r>
          </a:p>
          <a:p>
            <a:pPr lvl="1"/>
            <a:r>
              <a:t>Body Level Two</a:t>
            </a:r>
          </a:p>
          <a:p>
            <a:pPr lvl="2"/>
            <a:r>
              <a:t>Body Level Three</a:t>
            </a:r>
          </a:p>
          <a:p>
            <a:pPr lvl="3"/>
            <a:r>
              <a:t>Body Level Four</a:t>
            </a:r>
          </a:p>
          <a:p>
            <a:pPr lvl="4"/>
            <a:r>
              <a:t>Body Level Five</a:t>
            </a:r>
          </a:p>
        </p:txBody>
      </p:sp>
      <p:sp>
        <p:nvSpPr>
          <p:cNvPr id="16" name="Slide Number"/>
          <p:cNvSpPr txBox="1">
            <a:spLocks noGrp="1"/>
          </p:cNvSpPr>
          <p:nvPr>
            <p:ph type="sldNum" sz="quarter" idx="2"/>
          </p:nvPr>
        </p:nvSpPr>
        <p:spPr>
          <a:xfrm>
            <a:off x="1216152" y="6355079"/>
            <a:ext cx="301908" cy="307341"/>
          </a:xfrm>
          <a:prstGeom prst="rect">
            <a:avLst/>
          </a:prstGeom>
        </p:spPr>
        <p:txBody>
          <a:bodyPr/>
          <a:lstStyle/>
          <a:p>
            <a:fld id="{86CB4B4D-7CA3-9044-876B-883B54F8677D}" type="slidenum">
              <a:t>‹#›</a:t>
            </a:fld>
            <a:endParaRPr/>
          </a:p>
        </p:txBody>
      </p:sp>
      <p:sp>
        <p:nvSpPr>
          <p:cNvPr id="17" name="Rectangle 20"/>
          <p:cNvSpPr/>
          <p:nvPr/>
        </p:nvSpPr>
        <p:spPr>
          <a:xfrm>
            <a:off x="904875" y="3648074"/>
            <a:ext cx="7315200" cy="1280162"/>
          </a:xfrm>
          <a:prstGeom prst="rect">
            <a:avLst/>
          </a:prstGeom>
          <a:ln w="6350" cap="rnd">
            <a:solidFill>
              <a:schemeClr val="accent1"/>
            </a:solidFill>
          </a:ln>
        </p:spPr>
        <p:txBody>
          <a:bodyPr lIns="45719" rIns="45719" anchor="ctr"/>
          <a:lstStyle/>
          <a:p>
            <a:pPr algn="ctr">
              <a:defRPr>
                <a:solidFill>
                  <a:srgbClr val="FFFFFF"/>
                </a:solidFill>
              </a:defRPr>
            </a:pPr>
            <a:endParaRPr/>
          </a:p>
        </p:txBody>
      </p:sp>
      <p:sp>
        <p:nvSpPr>
          <p:cNvPr id="18" name="Rectangle 32"/>
          <p:cNvSpPr/>
          <p:nvPr/>
        </p:nvSpPr>
        <p:spPr>
          <a:xfrm>
            <a:off x="914400" y="5048250"/>
            <a:ext cx="7315200" cy="685800"/>
          </a:xfrm>
          <a:prstGeom prst="rect">
            <a:avLst/>
          </a:prstGeom>
          <a:ln w="6350" cap="rnd">
            <a:solidFill>
              <a:schemeClr val="accent2"/>
            </a:solidFill>
          </a:ln>
        </p:spPr>
        <p:txBody>
          <a:bodyPr lIns="45719" rIns="45719" anchor="ctr"/>
          <a:lstStyle/>
          <a:p>
            <a:pPr algn="ctr">
              <a:defRPr>
                <a:solidFill>
                  <a:srgbClr val="FFFFFF"/>
                </a:solidFill>
              </a:defRPr>
            </a:pPr>
            <a:endParaRPr/>
          </a:p>
        </p:txBody>
      </p:sp>
      <p:sp>
        <p:nvSpPr>
          <p:cNvPr id="19" name="Rectangle 21"/>
          <p:cNvSpPr/>
          <p:nvPr/>
        </p:nvSpPr>
        <p:spPr>
          <a:xfrm>
            <a:off x="904875" y="3648074"/>
            <a:ext cx="228600" cy="1280162"/>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
        <p:nvSpPr>
          <p:cNvPr id="20" name="Rectangle 31"/>
          <p:cNvSpPr/>
          <p:nvPr/>
        </p:nvSpPr>
        <p:spPr>
          <a:xfrm>
            <a:off x="914400" y="5048250"/>
            <a:ext cx="228600" cy="685800"/>
          </a:xfrm>
          <a:prstGeom prst="rect">
            <a:avLst/>
          </a:prstGeom>
          <a:solidFill>
            <a:schemeClr val="accent2"/>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109" name="Title Text"/>
          <p:cNvSpPr txBox="1">
            <a:spLocks noGrp="1"/>
          </p:cNvSpPr>
          <p:nvPr>
            <p:ph type="title"/>
          </p:nvPr>
        </p:nvSpPr>
        <p:spPr>
          <a:prstGeom prst="rect">
            <a:avLst/>
          </a:prstGeom>
        </p:spPr>
        <p:txBody>
          <a:bodyPr/>
          <a:lstStyle/>
          <a:p>
            <a:r>
              <a:t>Title Text</a:t>
            </a:r>
          </a:p>
        </p:txBody>
      </p:sp>
      <p:sp>
        <p:nvSpPr>
          <p:cNvPr id="110" name="Body Level One…"/>
          <p:cNvSpPr txBox="1">
            <a:spLocks noGrp="1"/>
          </p:cNvSpPr>
          <p:nvPr>
            <p:ph type="body" idx="1"/>
          </p:nvPr>
        </p:nvSpPr>
        <p:spPr>
          <a:xfrm>
            <a:off x="457200" y="1219200"/>
            <a:ext cx="8229600" cy="4910329"/>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1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Vertical Title and Text">
    <p:spTree>
      <p:nvGrpSpPr>
        <p:cNvPr id="1" name=""/>
        <p:cNvGrpSpPr/>
        <p:nvPr/>
      </p:nvGrpSpPr>
      <p:grpSpPr>
        <a:xfrm>
          <a:off x="0" y="0"/>
          <a:ext cx="0" cy="0"/>
          <a:chOff x="0" y="0"/>
          <a:chExt cx="0" cy="0"/>
        </a:xfrm>
      </p:grpSpPr>
      <p:sp>
        <p:nvSpPr>
          <p:cNvPr id="118" name="Title Text"/>
          <p:cNvSpPr txBox="1">
            <a:spLocks noGrp="1"/>
          </p:cNvSpPr>
          <p:nvPr>
            <p:ph type="title"/>
          </p:nvPr>
        </p:nvSpPr>
        <p:spPr>
          <a:xfrm>
            <a:off x="6629400" y="274638"/>
            <a:ext cx="2057400" cy="5851526"/>
          </a:xfrm>
          <a:prstGeom prst="rect">
            <a:avLst/>
          </a:prstGeom>
        </p:spPr>
        <p:txBody>
          <a:bodyPr/>
          <a:lstStyle/>
          <a:p>
            <a:r>
              <a:t>Title Text</a:t>
            </a:r>
          </a:p>
        </p:txBody>
      </p:sp>
      <p:sp>
        <p:nvSpPr>
          <p:cNvPr id="119" name="Body Level One…"/>
          <p:cNvSpPr txBox="1">
            <a:spLocks noGrp="1"/>
          </p:cNvSpPr>
          <p:nvPr>
            <p:ph type="body" idx="1"/>
          </p:nvPr>
        </p:nvSpPr>
        <p:spPr>
          <a:xfrm>
            <a:off x="457200" y="274638"/>
            <a:ext cx="6019800" cy="5851526"/>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21" name="Straight Connector 6"/>
          <p:cNvSpPr/>
          <p:nvPr/>
        </p:nvSpPr>
        <p:spPr>
          <a:xfrm>
            <a:off x="457200" y="6353175"/>
            <a:ext cx="8229601" cy="0"/>
          </a:xfrm>
          <a:prstGeom prst="line">
            <a:avLst/>
          </a:prstGeom>
          <a:ln>
            <a:solidFill>
              <a:schemeClr val="accent2"/>
            </a:solidFill>
            <a:prstDash val="dash"/>
          </a:ln>
        </p:spPr>
        <p:txBody>
          <a:bodyPr lIns="45719" rIns="45719"/>
          <a:lstStyle/>
          <a:p>
            <a:endParaRPr/>
          </a:p>
        </p:txBody>
      </p:sp>
      <p:sp>
        <p:nvSpPr>
          <p:cNvPr id="122" name="Isosceles Triangle 7"/>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123" name="Straight Connector 8"/>
          <p:cNvSpPr/>
          <p:nvPr/>
        </p:nvSpPr>
        <p:spPr>
          <a:xfrm flipH="1">
            <a:off x="6556322" y="276506"/>
            <a:ext cx="1" cy="5852162"/>
          </a:xfrm>
          <a:prstGeom prst="line">
            <a:avLst/>
          </a:prstGeom>
          <a:ln>
            <a:solidFill>
              <a:schemeClr val="accent2"/>
            </a:solidFill>
            <a:prstDash val="dash"/>
          </a:ln>
        </p:spPr>
        <p:txBody>
          <a:bodyPr lIns="45719" rIns="45719"/>
          <a:lstStyle/>
          <a:p>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7" name="Title Text"/>
          <p:cNvSpPr txBox="1">
            <a:spLocks noGrp="1"/>
          </p:cNvSpPr>
          <p:nvPr>
            <p:ph type="title"/>
          </p:nvPr>
        </p:nvSpPr>
        <p:spPr>
          <a:prstGeom prst="rect">
            <a:avLst/>
          </a:prstGeom>
        </p:spPr>
        <p:txBody>
          <a:bodyPr/>
          <a:lstStyle/>
          <a:p>
            <a:r>
              <a:t>Title Text</a:t>
            </a:r>
          </a:p>
        </p:txBody>
      </p:sp>
      <p:sp>
        <p:nvSpPr>
          <p:cNvPr id="2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9"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bg>
      <p:bgPr>
        <a:solidFill>
          <a:srgbClr val="464653"/>
        </a:solidFill>
        <a:effectLst/>
      </p:bgPr>
    </p:bg>
    <p:spTree>
      <p:nvGrpSpPr>
        <p:cNvPr id="1" name=""/>
        <p:cNvGrpSpPr/>
        <p:nvPr/>
      </p:nvGrpSpPr>
      <p:grpSpPr>
        <a:xfrm>
          <a:off x="0" y="0"/>
          <a:ext cx="0" cy="0"/>
          <a:chOff x="0" y="0"/>
          <a:chExt cx="0" cy="0"/>
        </a:xfrm>
      </p:grpSpPr>
      <p:sp>
        <p:nvSpPr>
          <p:cNvPr id="36" name="Title Text"/>
          <p:cNvSpPr txBox="1">
            <a:spLocks noGrp="1"/>
          </p:cNvSpPr>
          <p:nvPr>
            <p:ph type="title"/>
          </p:nvPr>
        </p:nvSpPr>
        <p:spPr>
          <a:xfrm>
            <a:off x="1219200" y="2971800"/>
            <a:ext cx="6858000" cy="1066800"/>
          </a:xfrm>
          <a:prstGeom prst="rect">
            <a:avLst/>
          </a:prstGeom>
        </p:spPr>
        <p:txBody>
          <a:bodyPr anchor="t"/>
          <a:lstStyle>
            <a:lvl1pPr algn="r">
              <a:defRPr>
                <a:solidFill>
                  <a:srgbClr val="DDE9EC"/>
                </a:solidFill>
              </a:defRPr>
            </a:lvl1pPr>
          </a:lstStyle>
          <a:p>
            <a:r>
              <a:t>Title Text</a:t>
            </a:r>
          </a:p>
        </p:txBody>
      </p:sp>
      <p:sp>
        <p:nvSpPr>
          <p:cNvPr id="37" name="Body Level One…"/>
          <p:cNvSpPr txBox="1">
            <a:spLocks noGrp="1"/>
          </p:cNvSpPr>
          <p:nvPr>
            <p:ph type="body" sz="quarter" idx="1"/>
          </p:nvPr>
        </p:nvSpPr>
        <p:spPr>
          <a:xfrm>
            <a:off x="1295400" y="4267200"/>
            <a:ext cx="6781800" cy="1143000"/>
          </a:xfrm>
          <a:prstGeom prst="rect">
            <a:avLst/>
          </a:prstGeom>
        </p:spPr>
        <p:txBody>
          <a:bodyPr/>
          <a:lstStyle>
            <a:lvl1pPr marL="0" indent="0" algn="r">
              <a:buClrTx/>
              <a:buSzTx/>
              <a:buNone/>
              <a:defRPr sz="2000">
                <a:solidFill>
                  <a:srgbClr val="FFFFFF"/>
                </a:solidFill>
              </a:defRPr>
            </a:lvl1pPr>
            <a:lvl2pPr marL="0" indent="274320" algn="r">
              <a:buClrTx/>
              <a:buSzTx/>
              <a:buNone/>
              <a:defRPr sz="2000">
                <a:solidFill>
                  <a:srgbClr val="FFFFFF"/>
                </a:solidFill>
              </a:defRPr>
            </a:lvl2pPr>
            <a:lvl3pPr marL="0" indent="594360" algn="r">
              <a:buClrTx/>
              <a:buSzTx/>
              <a:buNone/>
              <a:defRPr sz="2000">
                <a:solidFill>
                  <a:srgbClr val="FFFFFF"/>
                </a:solidFill>
              </a:defRPr>
            </a:lvl3pPr>
            <a:lvl4pPr marL="0" indent="868680" algn="r">
              <a:buClrTx/>
              <a:buSzTx/>
              <a:buNone/>
              <a:defRPr sz="2000">
                <a:solidFill>
                  <a:srgbClr val="FFFFFF"/>
                </a:solidFill>
              </a:defRPr>
            </a:lvl4pPr>
            <a:lvl5pPr marL="0" indent="1143000" algn="r">
              <a:buClrTx/>
              <a:buSzTx/>
              <a:buNone/>
              <a:defRPr sz="2000">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sp>
        <p:nvSpPr>
          <p:cNvPr id="38" name="Slide Number"/>
          <p:cNvSpPr txBox="1">
            <a:spLocks noGrp="1"/>
          </p:cNvSpPr>
          <p:nvPr>
            <p:ph type="sldNum" sz="quarter" idx="2"/>
          </p:nvPr>
        </p:nvSpPr>
        <p:spPr>
          <a:xfrm>
            <a:off x="1069847" y="6355079"/>
            <a:ext cx="301909" cy="307341"/>
          </a:xfrm>
          <a:prstGeom prst="rect">
            <a:avLst/>
          </a:prstGeom>
        </p:spPr>
        <p:txBody>
          <a:bodyPr/>
          <a:lstStyle>
            <a:lvl1pPr>
              <a:defRPr>
                <a:solidFill>
                  <a:srgbClr val="DDE9EC"/>
                </a:solidFill>
              </a:defRPr>
            </a:lvl1pPr>
          </a:lstStyle>
          <a:p>
            <a:fld id="{86CB4B4D-7CA3-9044-876B-883B54F8677D}" type="slidenum">
              <a:t>‹#›</a:t>
            </a:fld>
            <a:endParaRPr/>
          </a:p>
        </p:txBody>
      </p:sp>
      <p:sp>
        <p:nvSpPr>
          <p:cNvPr id="39" name="Rectangle 6"/>
          <p:cNvSpPr/>
          <p:nvPr/>
        </p:nvSpPr>
        <p:spPr>
          <a:xfrm>
            <a:off x="914400" y="2819399"/>
            <a:ext cx="7315200" cy="1280162"/>
          </a:xfrm>
          <a:prstGeom prst="rect">
            <a:avLst/>
          </a:prstGeom>
          <a:ln w="6350" cap="rnd">
            <a:solidFill>
              <a:schemeClr val="accent1"/>
            </a:solidFill>
          </a:ln>
        </p:spPr>
        <p:txBody>
          <a:bodyPr lIns="45719" rIns="45719" anchor="ctr"/>
          <a:lstStyle/>
          <a:p>
            <a:pPr algn="ctr">
              <a:defRPr>
                <a:solidFill>
                  <a:srgbClr val="FFFFFF"/>
                </a:solidFill>
              </a:defRPr>
            </a:pPr>
            <a:endParaRPr/>
          </a:p>
        </p:txBody>
      </p:sp>
      <p:sp>
        <p:nvSpPr>
          <p:cNvPr id="40" name="Rectangle 7"/>
          <p:cNvSpPr/>
          <p:nvPr/>
        </p:nvSpPr>
        <p:spPr>
          <a:xfrm>
            <a:off x="914400" y="2819399"/>
            <a:ext cx="228600" cy="1280162"/>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47" name="Title Text"/>
          <p:cNvSpPr txBox="1">
            <a:spLocks noGrp="1"/>
          </p:cNvSpPr>
          <p:nvPr>
            <p:ph type="title"/>
          </p:nvPr>
        </p:nvSpPr>
        <p:spPr>
          <a:xfrm>
            <a:off x="457200" y="228600"/>
            <a:ext cx="8229600" cy="914400"/>
          </a:xfrm>
          <a:prstGeom prst="rect">
            <a:avLst/>
          </a:prstGeom>
        </p:spPr>
        <p:txBody>
          <a:bodyPr/>
          <a:lstStyle/>
          <a:p>
            <a:r>
              <a:t>Title Text</a:t>
            </a:r>
          </a:p>
        </p:txBody>
      </p:sp>
      <p:sp>
        <p:nvSpPr>
          <p:cNvPr id="4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49" name="Body Level One…"/>
          <p:cNvSpPr txBox="1">
            <a:spLocks noGrp="1"/>
          </p:cNvSpPr>
          <p:nvPr>
            <p:ph type="body" sz="half" idx="1"/>
          </p:nvPr>
        </p:nvSpPr>
        <p:spPr>
          <a:xfrm>
            <a:off x="457200" y="1219200"/>
            <a:ext cx="4041648" cy="493776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56" name="Title Text"/>
          <p:cNvSpPr txBox="1">
            <a:spLocks noGrp="1"/>
          </p:cNvSpPr>
          <p:nvPr>
            <p:ph type="title"/>
          </p:nvPr>
        </p:nvSpPr>
        <p:spPr>
          <a:xfrm>
            <a:off x="457200" y="228600"/>
            <a:ext cx="8229600" cy="914400"/>
          </a:xfrm>
          <a:prstGeom prst="rect">
            <a:avLst/>
          </a:prstGeom>
        </p:spPr>
        <p:txBody>
          <a:bodyPr anchor="ctr"/>
          <a:lstStyle/>
          <a:p>
            <a:r>
              <a:t>Title Text</a:t>
            </a:r>
          </a:p>
        </p:txBody>
      </p:sp>
      <p:sp>
        <p:nvSpPr>
          <p:cNvPr id="57" name="Body Level One…"/>
          <p:cNvSpPr txBox="1">
            <a:spLocks noGrp="1"/>
          </p:cNvSpPr>
          <p:nvPr>
            <p:ph type="body" sz="quarter" idx="1"/>
          </p:nvPr>
        </p:nvSpPr>
        <p:spPr>
          <a:xfrm>
            <a:off x="457200" y="1285875"/>
            <a:ext cx="4040188" cy="685800"/>
          </a:xfrm>
          <a:prstGeom prst="rect">
            <a:avLst/>
          </a:prstGeom>
        </p:spPr>
        <p:txBody>
          <a:bodyPr anchor="b"/>
          <a:lstStyle>
            <a:lvl1pPr marL="0" indent="0">
              <a:buClrTx/>
              <a:buSzTx/>
              <a:buNone/>
              <a:defRPr sz="2400" b="1">
                <a:solidFill>
                  <a:schemeClr val="accent2"/>
                </a:solidFill>
              </a:defRPr>
            </a:lvl1pPr>
            <a:lvl2pPr marL="0" indent="274320">
              <a:buClrTx/>
              <a:buSzTx/>
              <a:buNone/>
              <a:defRPr sz="2400" b="1">
                <a:solidFill>
                  <a:schemeClr val="accent2"/>
                </a:solidFill>
              </a:defRPr>
            </a:lvl2pPr>
            <a:lvl3pPr marL="0" indent="594360">
              <a:buClrTx/>
              <a:buSzTx/>
              <a:buNone/>
              <a:defRPr sz="2400" b="1">
                <a:solidFill>
                  <a:schemeClr val="accent2"/>
                </a:solidFill>
              </a:defRPr>
            </a:lvl3pPr>
            <a:lvl4pPr marL="0" indent="868680">
              <a:buClrTx/>
              <a:buSzTx/>
              <a:buNone/>
              <a:defRPr sz="2400" b="1">
                <a:solidFill>
                  <a:schemeClr val="accent2"/>
                </a:solidFill>
              </a:defRPr>
            </a:lvl4pPr>
            <a:lvl5pPr marL="0" indent="1143000">
              <a:buClrTx/>
              <a:buSzTx/>
              <a:buNone/>
              <a:defRPr sz="2400" b="1">
                <a:solidFill>
                  <a:schemeClr val="accent2"/>
                </a:solidFill>
              </a:defRPr>
            </a:lvl5pPr>
          </a:lstStyle>
          <a:p>
            <a:r>
              <a:t>Body Level One</a:t>
            </a:r>
          </a:p>
          <a:p>
            <a:pPr lvl="1"/>
            <a:r>
              <a:t>Body Level Two</a:t>
            </a:r>
          </a:p>
          <a:p>
            <a:pPr lvl="2"/>
            <a:r>
              <a:t>Body Level Three</a:t>
            </a:r>
          </a:p>
          <a:p>
            <a:pPr lvl="3"/>
            <a:r>
              <a:t>Body Level Four</a:t>
            </a:r>
          </a:p>
          <a:p>
            <a:pPr lvl="4"/>
            <a:r>
              <a:t>Body Level Five</a:t>
            </a:r>
          </a:p>
        </p:txBody>
      </p:sp>
      <p:sp>
        <p:nvSpPr>
          <p:cNvPr id="58" name="Text Placeholder 3"/>
          <p:cNvSpPr>
            <a:spLocks noGrp="1"/>
          </p:cNvSpPr>
          <p:nvPr>
            <p:ph type="body" sz="quarter" idx="13"/>
          </p:nvPr>
        </p:nvSpPr>
        <p:spPr>
          <a:xfrm>
            <a:off x="4648200" y="1295400"/>
            <a:ext cx="4041775" cy="685800"/>
          </a:xfrm>
          <a:prstGeom prst="rect">
            <a:avLst/>
          </a:prstGeom>
        </p:spPr>
        <p:txBody>
          <a:bodyPr anchor="b"/>
          <a:lstStyle/>
          <a:p>
            <a:pPr marL="0" indent="0">
              <a:buClrTx/>
              <a:buSzTx/>
              <a:buNone/>
              <a:defRPr sz="2400" b="1">
                <a:solidFill>
                  <a:schemeClr val="accent2"/>
                </a:solidFill>
              </a:defRPr>
            </a:pPr>
            <a:endParaRPr/>
          </a:p>
        </p:txBody>
      </p:sp>
      <p:sp>
        <p:nvSpPr>
          <p:cNvPr id="5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66" name="Title Text"/>
          <p:cNvSpPr txBox="1">
            <a:spLocks noGrp="1"/>
          </p:cNvSpPr>
          <p:nvPr>
            <p:ph type="title"/>
          </p:nvPr>
        </p:nvSpPr>
        <p:spPr>
          <a:xfrm>
            <a:off x="457200" y="228600"/>
            <a:ext cx="8229600" cy="914400"/>
          </a:xfrm>
          <a:prstGeom prst="rect">
            <a:avLst/>
          </a:prstGeom>
        </p:spPr>
        <p:txBody>
          <a:bodyPr/>
          <a:lstStyle/>
          <a:p>
            <a:r>
              <a:t>Title Text</a:t>
            </a:r>
          </a:p>
        </p:txBody>
      </p:sp>
      <p:sp>
        <p:nvSpPr>
          <p:cNvPr id="6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68" name="Isosceles Triangle 5"/>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76" name="Straight Connector 4"/>
          <p:cNvSpPr/>
          <p:nvPr/>
        </p:nvSpPr>
        <p:spPr>
          <a:xfrm>
            <a:off x="457200" y="6353175"/>
            <a:ext cx="8229601" cy="0"/>
          </a:xfrm>
          <a:prstGeom prst="line">
            <a:avLst/>
          </a:prstGeom>
          <a:ln>
            <a:solidFill>
              <a:schemeClr val="accent2"/>
            </a:solidFill>
            <a:prstDash val="dash"/>
          </a:ln>
        </p:spPr>
        <p:txBody>
          <a:bodyPr lIns="45719" rIns="45719"/>
          <a:lstStyle/>
          <a:p>
            <a:endParaRPr/>
          </a:p>
        </p:txBody>
      </p:sp>
      <p:sp>
        <p:nvSpPr>
          <p:cNvPr id="77" name="Isosceles Triangle 5"/>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84" name="Title Text"/>
          <p:cNvSpPr txBox="1">
            <a:spLocks noGrp="1"/>
          </p:cNvSpPr>
          <p:nvPr>
            <p:ph type="title"/>
          </p:nvPr>
        </p:nvSpPr>
        <p:spPr>
          <a:xfrm>
            <a:off x="6324600" y="304800"/>
            <a:ext cx="2514600" cy="838200"/>
          </a:xfrm>
          <a:prstGeom prst="rect">
            <a:avLst/>
          </a:prstGeom>
        </p:spPr>
        <p:txBody>
          <a:bodyPr/>
          <a:lstStyle>
            <a:lvl1pPr>
              <a:defRPr sz="2000" b="1">
                <a:latin typeface="Gill Sans MT"/>
                <a:ea typeface="Gill Sans MT"/>
                <a:cs typeface="Gill Sans MT"/>
                <a:sym typeface="Gill Sans MT"/>
              </a:defRPr>
            </a:lvl1pPr>
          </a:lstStyle>
          <a:p>
            <a:r>
              <a:t>Title Text</a:t>
            </a:r>
          </a:p>
        </p:txBody>
      </p:sp>
      <p:sp>
        <p:nvSpPr>
          <p:cNvPr id="85" name="Body Level One…"/>
          <p:cNvSpPr txBox="1">
            <a:spLocks noGrp="1"/>
          </p:cNvSpPr>
          <p:nvPr>
            <p:ph type="body" sz="quarter" idx="1"/>
          </p:nvPr>
        </p:nvSpPr>
        <p:spPr>
          <a:xfrm>
            <a:off x="6324600" y="1219200"/>
            <a:ext cx="2514600" cy="4843463"/>
          </a:xfrm>
          <a:prstGeom prst="rect">
            <a:avLst/>
          </a:prstGeom>
        </p:spPr>
        <p:txBody>
          <a:bodyPr/>
          <a:lstStyle>
            <a:lvl1pPr marL="0" indent="0">
              <a:lnSpc>
                <a:spcPts val="2200"/>
              </a:lnSpc>
              <a:spcBef>
                <a:spcPts val="1000"/>
              </a:spcBef>
              <a:buClrTx/>
              <a:buSzTx/>
              <a:buNone/>
              <a:defRPr sz="1600">
                <a:solidFill>
                  <a:srgbClr val="464653"/>
                </a:solidFill>
              </a:defRPr>
            </a:lvl1pPr>
            <a:lvl2pPr marL="0" indent="274320">
              <a:lnSpc>
                <a:spcPts val="2200"/>
              </a:lnSpc>
              <a:spcBef>
                <a:spcPts val="1000"/>
              </a:spcBef>
              <a:buClrTx/>
              <a:buSzTx/>
              <a:buNone/>
              <a:defRPr sz="1600">
                <a:solidFill>
                  <a:srgbClr val="464653"/>
                </a:solidFill>
              </a:defRPr>
            </a:lvl2pPr>
            <a:lvl3pPr marL="0" indent="594360">
              <a:lnSpc>
                <a:spcPts val="2200"/>
              </a:lnSpc>
              <a:spcBef>
                <a:spcPts val="1000"/>
              </a:spcBef>
              <a:buClrTx/>
              <a:buSzTx/>
              <a:buNone/>
              <a:defRPr sz="1600">
                <a:solidFill>
                  <a:srgbClr val="464653"/>
                </a:solidFill>
              </a:defRPr>
            </a:lvl3pPr>
            <a:lvl4pPr marL="0" indent="868680">
              <a:lnSpc>
                <a:spcPts val="2200"/>
              </a:lnSpc>
              <a:spcBef>
                <a:spcPts val="1000"/>
              </a:spcBef>
              <a:buClrTx/>
              <a:buSzTx/>
              <a:buNone/>
              <a:defRPr sz="1600">
                <a:solidFill>
                  <a:srgbClr val="464653"/>
                </a:solidFill>
              </a:defRPr>
            </a:lvl4pPr>
            <a:lvl5pPr marL="0" indent="1143000">
              <a:lnSpc>
                <a:spcPts val="2200"/>
              </a:lnSpc>
              <a:spcBef>
                <a:spcPts val="1000"/>
              </a:spcBef>
              <a:buClrTx/>
              <a:buSzTx/>
              <a:buNone/>
              <a:defRPr sz="1600">
                <a:solidFill>
                  <a:srgbClr val="464653"/>
                </a:solidFill>
              </a:defRPr>
            </a:lvl5pPr>
          </a:lstStyle>
          <a:p>
            <a:r>
              <a:t>Body Level One</a:t>
            </a:r>
          </a:p>
          <a:p>
            <a:pPr lvl="1"/>
            <a:r>
              <a:t>Body Level Two</a:t>
            </a:r>
          </a:p>
          <a:p>
            <a:pPr lvl="2"/>
            <a:r>
              <a:t>Body Level Three</a:t>
            </a:r>
          </a:p>
          <a:p>
            <a:pPr lvl="3"/>
            <a:r>
              <a:t>Body Level Four</a:t>
            </a:r>
          </a:p>
          <a:p>
            <a:pPr lvl="4"/>
            <a:r>
              <a:t>Body Level Five</a:t>
            </a: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87" name="Straight Connector 7"/>
          <p:cNvSpPr/>
          <p:nvPr/>
        </p:nvSpPr>
        <p:spPr>
          <a:xfrm>
            <a:off x="457200" y="6353175"/>
            <a:ext cx="8229601" cy="0"/>
          </a:xfrm>
          <a:prstGeom prst="line">
            <a:avLst/>
          </a:prstGeom>
          <a:ln>
            <a:solidFill>
              <a:schemeClr val="accent2"/>
            </a:solidFill>
            <a:prstDash val="dash"/>
          </a:ln>
        </p:spPr>
        <p:txBody>
          <a:bodyPr lIns="45719" rIns="45719"/>
          <a:lstStyle/>
          <a:p>
            <a:endParaRPr/>
          </a:p>
        </p:txBody>
      </p:sp>
      <p:sp>
        <p:nvSpPr>
          <p:cNvPr id="88" name="Straight Connector 9"/>
          <p:cNvSpPr/>
          <p:nvPr/>
        </p:nvSpPr>
        <p:spPr>
          <a:xfrm flipH="1">
            <a:off x="6178800" y="307339"/>
            <a:ext cx="1" cy="6035041"/>
          </a:xfrm>
          <a:prstGeom prst="line">
            <a:avLst/>
          </a:prstGeom>
          <a:ln>
            <a:solidFill>
              <a:schemeClr val="accent2"/>
            </a:solidFill>
            <a:prstDash val="dash"/>
          </a:ln>
        </p:spPr>
        <p:txBody>
          <a:bodyPr lIns="45719" rIns="45719"/>
          <a:lstStyle/>
          <a:p>
            <a:endParaRPr/>
          </a:p>
        </p:txBody>
      </p:sp>
      <p:sp>
        <p:nvSpPr>
          <p:cNvPr id="89" name="Isosceles Triangle 8"/>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icture with Caption">
    <p:bg>
      <p:bgPr>
        <a:solidFill>
          <a:srgbClr val="464653"/>
        </a:solidFill>
        <a:effectLst/>
      </p:bgPr>
    </p:bg>
    <p:spTree>
      <p:nvGrpSpPr>
        <p:cNvPr id="1" name=""/>
        <p:cNvGrpSpPr/>
        <p:nvPr/>
      </p:nvGrpSpPr>
      <p:grpSpPr>
        <a:xfrm>
          <a:off x="0" y="0"/>
          <a:ext cx="0" cy="0"/>
          <a:chOff x="0" y="0"/>
          <a:chExt cx="0" cy="0"/>
        </a:xfrm>
      </p:grpSpPr>
      <p:sp>
        <p:nvSpPr>
          <p:cNvPr id="96" name="Title Text"/>
          <p:cNvSpPr txBox="1">
            <a:spLocks noGrp="1"/>
          </p:cNvSpPr>
          <p:nvPr>
            <p:ph type="title"/>
          </p:nvPr>
        </p:nvSpPr>
        <p:spPr>
          <a:xfrm>
            <a:off x="457200" y="500856"/>
            <a:ext cx="8229600" cy="674688"/>
          </a:xfrm>
          <a:prstGeom prst="rect">
            <a:avLst/>
          </a:prstGeom>
          <a:ln w="9525">
            <a:solidFill>
              <a:schemeClr val="accent1"/>
            </a:solidFill>
            <a:round/>
          </a:ln>
        </p:spPr>
        <p:txBody>
          <a:bodyPr anchor="ctr"/>
          <a:lstStyle>
            <a:lvl1pPr algn="r">
              <a:defRPr sz="2000">
                <a:solidFill>
                  <a:srgbClr val="FFFFFF"/>
                </a:solidFill>
              </a:defRPr>
            </a:lvl1pPr>
          </a:lstStyle>
          <a:p>
            <a:r>
              <a:t>Title Text</a:t>
            </a:r>
          </a:p>
        </p:txBody>
      </p:sp>
      <p:sp>
        <p:nvSpPr>
          <p:cNvPr id="97" name="Picture Placeholder 2"/>
          <p:cNvSpPr>
            <a:spLocks noGrp="1"/>
          </p:cNvSpPr>
          <p:nvPr>
            <p:ph type="pic" idx="13"/>
          </p:nvPr>
        </p:nvSpPr>
        <p:spPr>
          <a:xfrm>
            <a:off x="457200" y="1905000"/>
            <a:ext cx="8229600" cy="4270248"/>
          </a:xfrm>
          <a:prstGeom prst="rect">
            <a:avLst/>
          </a:prstGeom>
        </p:spPr>
        <p:txBody>
          <a:bodyPr lIns="91439" rIns="91439">
            <a:noAutofit/>
          </a:bodyPr>
          <a:lstStyle/>
          <a:p>
            <a:endParaRPr/>
          </a:p>
        </p:txBody>
      </p:sp>
      <p:sp>
        <p:nvSpPr>
          <p:cNvPr id="98" name="Body Level One…"/>
          <p:cNvSpPr txBox="1">
            <a:spLocks noGrp="1"/>
          </p:cNvSpPr>
          <p:nvPr>
            <p:ph type="body" sz="quarter" idx="1"/>
          </p:nvPr>
        </p:nvSpPr>
        <p:spPr>
          <a:xfrm>
            <a:off x="457200" y="1219200"/>
            <a:ext cx="8229600" cy="533400"/>
          </a:xfrm>
          <a:prstGeom prst="rect">
            <a:avLst/>
          </a:prstGeom>
        </p:spPr>
        <p:txBody>
          <a:bodyPr anchor="ctr"/>
          <a:lstStyle>
            <a:lvl1pPr marL="0" indent="0">
              <a:buClrTx/>
              <a:buSzTx/>
              <a:buNone/>
              <a:defRPr sz="1400">
                <a:solidFill>
                  <a:srgbClr val="FFFFFF"/>
                </a:solidFill>
              </a:defRPr>
            </a:lvl1pPr>
            <a:lvl2pPr marL="594360" indent="-320040">
              <a:buClrTx/>
              <a:defRPr sz="1400">
                <a:solidFill>
                  <a:srgbClr val="FFFFFF"/>
                </a:solidFill>
              </a:defRPr>
            </a:lvl2pPr>
            <a:lvl3pPr marL="914400" indent="-320039">
              <a:buClrTx/>
              <a:defRPr sz="1400">
                <a:solidFill>
                  <a:srgbClr val="FFFFFF"/>
                </a:solidFill>
              </a:defRPr>
            </a:lvl3pPr>
            <a:lvl4pPr marL="1224280" indent="-355600">
              <a:buClrTx/>
              <a:defRPr sz="1400">
                <a:solidFill>
                  <a:srgbClr val="FFFFFF"/>
                </a:solidFill>
              </a:defRPr>
            </a:lvl4pPr>
            <a:lvl5pPr marL="1498600" indent="-355600">
              <a:buClrTx/>
              <a:defRPr sz="1400">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sp>
        <p:nvSpPr>
          <p:cNvPr id="99" name="Slide Number"/>
          <p:cNvSpPr txBox="1">
            <a:spLocks noGrp="1"/>
          </p:cNvSpPr>
          <p:nvPr>
            <p:ph type="sldNum" sz="quarter" idx="2"/>
          </p:nvPr>
        </p:nvSpPr>
        <p:spPr>
          <a:prstGeom prst="rect">
            <a:avLst/>
          </a:prstGeom>
        </p:spPr>
        <p:txBody>
          <a:bodyPr/>
          <a:lstStyle>
            <a:lvl1pPr>
              <a:defRPr>
                <a:solidFill>
                  <a:srgbClr val="DDE9EC"/>
                </a:solidFill>
              </a:defRPr>
            </a:lvl1pPr>
          </a:lstStyle>
          <a:p>
            <a:fld id="{86CB4B4D-7CA3-9044-876B-883B54F8677D}" type="slidenum">
              <a:t>‹#›</a:t>
            </a:fld>
            <a:endParaRPr/>
          </a:p>
        </p:txBody>
      </p:sp>
      <p:sp>
        <p:nvSpPr>
          <p:cNvPr id="100" name="Straight Connector 7"/>
          <p:cNvSpPr/>
          <p:nvPr/>
        </p:nvSpPr>
        <p:spPr>
          <a:xfrm>
            <a:off x="457200" y="6353175"/>
            <a:ext cx="8229601" cy="0"/>
          </a:xfrm>
          <a:prstGeom prst="line">
            <a:avLst/>
          </a:prstGeom>
          <a:ln>
            <a:solidFill>
              <a:schemeClr val="accent2"/>
            </a:solidFill>
            <a:prstDash val="dash"/>
          </a:ln>
        </p:spPr>
        <p:txBody>
          <a:bodyPr lIns="45719" rIns="45719"/>
          <a:lstStyle/>
          <a:p>
            <a:endParaRPr/>
          </a:p>
        </p:txBody>
      </p:sp>
      <p:sp>
        <p:nvSpPr>
          <p:cNvPr id="101" name="Isosceles Triangle 8"/>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102" name="Rectangle 9"/>
          <p:cNvSpPr/>
          <p:nvPr/>
        </p:nvSpPr>
        <p:spPr>
          <a:xfrm>
            <a:off x="457199" y="500856"/>
            <a:ext cx="182882" cy="685801"/>
          </a:xfrm>
          <a:prstGeom prst="rect">
            <a:avLst/>
          </a:prstGeom>
          <a:solidFill>
            <a:schemeClr val="accent1"/>
          </a:solidFill>
          <a:ln w="12700">
            <a:miter lim="400000"/>
          </a:ln>
        </p:spPr>
        <p:txBody>
          <a:bodyPr lIns="45719" rIns="45719" anchor="ctr"/>
          <a:lstStyle/>
          <a:p>
            <a:pPr algn="ctr">
              <a:defRPr>
                <a:solidFill>
                  <a:srgbClr val="FFFFFF"/>
                </a:solidFill>
              </a:defRPr>
            </a:pPr>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traight Connector 27"/>
          <p:cNvSpPr/>
          <p:nvPr/>
        </p:nvSpPr>
        <p:spPr>
          <a:xfrm>
            <a:off x="457200" y="6353175"/>
            <a:ext cx="8229601" cy="0"/>
          </a:xfrm>
          <a:prstGeom prst="line">
            <a:avLst/>
          </a:prstGeom>
          <a:ln>
            <a:solidFill>
              <a:schemeClr val="accent2"/>
            </a:solidFill>
            <a:prstDash val="dash"/>
          </a:ln>
        </p:spPr>
        <p:txBody>
          <a:bodyPr lIns="45719" rIns="45719"/>
          <a:lstStyle/>
          <a:p>
            <a:endParaRPr/>
          </a:p>
        </p:txBody>
      </p:sp>
      <p:sp>
        <p:nvSpPr>
          <p:cNvPr id="3" name="Straight Connector 28"/>
          <p:cNvSpPr/>
          <p:nvPr/>
        </p:nvSpPr>
        <p:spPr>
          <a:xfrm>
            <a:off x="457200" y="1143000"/>
            <a:ext cx="8229601" cy="0"/>
          </a:xfrm>
          <a:prstGeom prst="line">
            <a:avLst/>
          </a:prstGeom>
          <a:ln>
            <a:solidFill>
              <a:schemeClr val="accent2"/>
            </a:solidFill>
            <a:prstDash val="dash"/>
          </a:ln>
        </p:spPr>
        <p:txBody>
          <a:bodyPr lIns="45719" rIns="45719"/>
          <a:lstStyle/>
          <a:p>
            <a:endParaRPr/>
          </a:p>
        </p:txBody>
      </p:sp>
      <p:sp>
        <p:nvSpPr>
          <p:cNvPr id="4" name="Isosceles Triangle 9"/>
          <p:cNvSpPr/>
          <p:nvPr/>
        </p:nvSpPr>
        <p:spPr>
          <a:xfrm rot="5400000">
            <a:off x="419099" y="6467474"/>
            <a:ext cx="190850" cy="120316"/>
          </a:xfrm>
          <a:prstGeom prst="triangle">
            <a:avLst/>
          </a:prstGeom>
          <a:solidFill>
            <a:schemeClr val="accent2"/>
          </a:solidFill>
          <a:ln w="12700">
            <a:miter lim="400000"/>
          </a:ln>
        </p:spPr>
        <p:txBody>
          <a:bodyPr lIns="45719" rIns="45719" anchor="ctr"/>
          <a:lstStyle/>
          <a:p>
            <a:pPr algn="ctr">
              <a:defRPr>
                <a:solidFill>
                  <a:srgbClr val="FFFFFF"/>
                </a:solidFill>
              </a:defRPr>
            </a:pPr>
            <a:endParaRPr/>
          </a:p>
        </p:txBody>
      </p:sp>
      <p:sp>
        <p:nvSpPr>
          <p:cNvPr id="5" name="Title Text"/>
          <p:cNvSpPr txBox="1">
            <a:spLocks noGrp="1"/>
          </p:cNvSpPr>
          <p:nvPr>
            <p:ph type="title"/>
          </p:nvPr>
        </p:nvSpPr>
        <p:spPr>
          <a:xfrm>
            <a:off x="457200" y="152400"/>
            <a:ext cx="8229600" cy="990600"/>
          </a:xfrm>
          <a:prstGeom prst="rect">
            <a:avLst/>
          </a:prstGeom>
          <a:ln w="12700">
            <a:miter lim="400000"/>
          </a:ln>
          <a:extLst>
            <a:ext uri="{C572A759-6A51-4108-AA02-DFA0A04FC94B}">
              <ma14:wrappingTextBoxFlag xmlns="" xmlns:ma14="http://schemas.microsoft.com/office/mac/drawingml/2011/main" val="1"/>
            </a:ext>
          </a:extLst>
        </p:spPr>
        <p:txBody>
          <a:bodyPr lIns="45719" rIns="45719" anchor="b">
            <a:normAutofit/>
          </a:bodyPr>
          <a:lstStyle/>
          <a:p>
            <a:r>
              <a:t>Title Text</a:t>
            </a:r>
          </a:p>
        </p:txBody>
      </p:sp>
      <p:sp>
        <p:nvSpPr>
          <p:cNvPr id="6" name="Slide Number"/>
          <p:cNvSpPr txBox="1">
            <a:spLocks noGrp="1"/>
          </p:cNvSpPr>
          <p:nvPr>
            <p:ph type="sldNum" sz="quarter" idx="2"/>
          </p:nvPr>
        </p:nvSpPr>
        <p:spPr>
          <a:xfrm>
            <a:off x="612648" y="6356350"/>
            <a:ext cx="301908" cy="307340"/>
          </a:xfrm>
          <a:prstGeom prst="rect">
            <a:avLst/>
          </a:prstGeom>
          <a:ln w="12700">
            <a:miter lim="400000"/>
          </a:ln>
        </p:spPr>
        <p:txBody>
          <a:bodyPr wrap="none" lIns="45719" rIns="45719">
            <a:spAutoFit/>
          </a:bodyPr>
          <a:lstStyle>
            <a:lvl1pPr>
              <a:defRPr sz="1400">
                <a:solidFill>
                  <a:srgbClr val="464653"/>
                </a:solidFill>
              </a:defRPr>
            </a:lvl1pPr>
          </a:lstStyle>
          <a:p>
            <a:fld id="{86CB4B4D-7CA3-9044-876B-883B54F8677D}" type="slidenum">
              <a:t>‹#›</a:t>
            </a:fld>
            <a:endParaRPr/>
          </a:p>
        </p:txBody>
      </p:sp>
      <p:sp>
        <p:nvSpPr>
          <p:cNvPr id="7" name="Body Level One…"/>
          <p:cNvSpPr txBox="1">
            <a:spLocks noGrp="1"/>
          </p:cNvSpPr>
          <p:nvPr>
            <p:ph type="body" idx="1"/>
          </p:nvPr>
        </p:nvSpPr>
        <p:spPr>
          <a:xfrm>
            <a:off x="457200" y="1219200"/>
            <a:ext cx="8229600" cy="4937760"/>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1pPr>
      <a:lvl2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2pPr>
      <a:lvl3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3pPr>
      <a:lvl4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4pPr>
      <a:lvl5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5pPr>
      <a:lvl6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6pPr>
      <a:lvl7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7pPr>
      <a:lvl8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8pPr>
      <a:lvl9pPr marL="0" marR="0" indent="0" algn="l" defTabSz="914400" rtl="0" latinLnBrk="0">
        <a:lnSpc>
          <a:spcPct val="100000"/>
        </a:lnSpc>
        <a:spcBef>
          <a:spcPts val="0"/>
        </a:spcBef>
        <a:spcAft>
          <a:spcPts val="0"/>
        </a:spcAft>
        <a:buClrTx/>
        <a:buSzTx/>
        <a:buFontTx/>
        <a:buNone/>
        <a:tabLst/>
        <a:defRPr sz="3200" b="0" i="0" u="none" strike="noStrike" cap="none" spc="0" baseline="0">
          <a:ln>
            <a:noFill/>
          </a:ln>
          <a:solidFill>
            <a:srgbClr val="464653"/>
          </a:solidFill>
          <a:uFillTx/>
          <a:latin typeface="Bookman Old Style"/>
          <a:ea typeface="Bookman Old Style"/>
          <a:cs typeface="Bookman Old Style"/>
          <a:sym typeface="Bookman Old Style"/>
        </a:defRPr>
      </a:lvl9pPr>
    </p:titleStyle>
    <p:bodyStyle>
      <a:lvl1pPr marL="274320" marR="0" indent="-274320" algn="l" defTabSz="914400" rtl="0" latinLnBrk="0">
        <a:lnSpc>
          <a:spcPct val="100000"/>
        </a:lnSpc>
        <a:spcBef>
          <a:spcPts val="600"/>
        </a:spcBef>
        <a:spcAft>
          <a:spcPts val="0"/>
        </a:spcAft>
        <a:buClr>
          <a:schemeClr val="accent1"/>
        </a:buClr>
        <a:buSzPct val="76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1pPr>
      <a:lvl2pPr marL="584420" marR="0" indent="-310100" algn="l" defTabSz="914400" rtl="0" latinLnBrk="0">
        <a:lnSpc>
          <a:spcPct val="100000"/>
        </a:lnSpc>
        <a:spcBef>
          <a:spcPts val="600"/>
        </a:spcBef>
        <a:spcAft>
          <a:spcPts val="0"/>
        </a:spcAft>
        <a:buClr>
          <a:schemeClr val="accent1"/>
        </a:buClr>
        <a:buSzPct val="76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2pPr>
      <a:lvl3pPr marL="891540" marR="0" indent="-297180" algn="l" defTabSz="914400" rtl="0" latinLnBrk="0">
        <a:lnSpc>
          <a:spcPct val="100000"/>
        </a:lnSpc>
        <a:spcBef>
          <a:spcPts val="600"/>
        </a:spcBef>
        <a:spcAft>
          <a:spcPts val="0"/>
        </a:spcAft>
        <a:buClr>
          <a:schemeClr val="accent1"/>
        </a:buClr>
        <a:buSzPct val="76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3pPr>
      <a:lvl4pPr marL="1198880" marR="0" indent="-330200" algn="l" defTabSz="914400" rtl="0" latinLnBrk="0">
        <a:lnSpc>
          <a:spcPct val="100000"/>
        </a:lnSpc>
        <a:spcBef>
          <a:spcPts val="600"/>
        </a:spcBef>
        <a:spcAft>
          <a:spcPts val="0"/>
        </a:spcAft>
        <a:buClr>
          <a:schemeClr val="accent1"/>
        </a:buClr>
        <a:buSzPct val="70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4pPr>
      <a:lvl5pPr marL="1514475" marR="0" indent="-371475" algn="l" defTabSz="914400" rtl="0" latinLnBrk="0">
        <a:lnSpc>
          <a:spcPct val="100000"/>
        </a:lnSpc>
        <a:spcBef>
          <a:spcPts val="600"/>
        </a:spcBef>
        <a:spcAft>
          <a:spcPts val="0"/>
        </a:spcAft>
        <a:buClr>
          <a:schemeClr val="accent1"/>
        </a:buClr>
        <a:buSzPct val="70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5pPr>
      <a:lvl6pPr marL="1760220" marR="0" indent="-297180" algn="l" defTabSz="914400" rtl="0" latinLnBrk="0">
        <a:lnSpc>
          <a:spcPct val="100000"/>
        </a:lnSpc>
        <a:spcBef>
          <a:spcPts val="600"/>
        </a:spcBef>
        <a:spcAft>
          <a:spcPts val="0"/>
        </a:spcAft>
        <a:buClr>
          <a:schemeClr val="accent1"/>
        </a:buClr>
        <a:buSzPct val="75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6pPr>
      <a:lvl7pPr marL="1985554" marR="0" indent="-339634" algn="l" defTabSz="914400" rtl="0" latinLnBrk="0">
        <a:lnSpc>
          <a:spcPct val="100000"/>
        </a:lnSpc>
        <a:spcBef>
          <a:spcPts val="600"/>
        </a:spcBef>
        <a:spcAft>
          <a:spcPts val="0"/>
        </a:spcAft>
        <a:buClr>
          <a:schemeClr val="accent1"/>
        </a:buClr>
        <a:buSzPct val="75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7pPr>
      <a:lvl8pPr marL="2168434" marR="0" indent="-339634" algn="l" defTabSz="914400" rtl="0" latinLnBrk="0">
        <a:lnSpc>
          <a:spcPct val="100000"/>
        </a:lnSpc>
        <a:spcBef>
          <a:spcPts val="600"/>
        </a:spcBef>
        <a:spcAft>
          <a:spcPts val="0"/>
        </a:spcAft>
        <a:buClr>
          <a:schemeClr val="accent1"/>
        </a:buClr>
        <a:buSzPct val="75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8pPr>
      <a:lvl9pPr marL="2407919" marR="0" indent="-396239" algn="l" defTabSz="914400" rtl="0" latinLnBrk="0">
        <a:lnSpc>
          <a:spcPct val="100000"/>
        </a:lnSpc>
        <a:spcBef>
          <a:spcPts val="600"/>
        </a:spcBef>
        <a:spcAft>
          <a:spcPts val="0"/>
        </a:spcAft>
        <a:buClr>
          <a:schemeClr val="accent1"/>
        </a:buClr>
        <a:buSzPct val="75000"/>
        <a:buFontTx/>
        <a:buChar char=""/>
        <a:tabLst/>
        <a:defRPr sz="2600" b="0" i="0" u="none" strike="noStrike" cap="none" spc="0" baseline="0">
          <a:ln>
            <a:noFill/>
          </a:ln>
          <a:solidFill>
            <a:srgbClr val="000000"/>
          </a:solidFill>
          <a:uFillTx/>
          <a:latin typeface="Gill Sans MT"/>
          <a:ea typeface="Gill Sans MT"/>
          <a:cs typeface="Gill Sans MT"/>
          <a:sym typeface="Gill Sans MT"/>
        </a:defRPr>
      </a:lvl9pPr>
    </p:bodyStyle>
    <p:otherStyle>
      <a:lvl1pPr marL="0" marR="0" indent="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1pPr>
      <a:lvl2pPr marL="0" marR="0" indent="4572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2pPr>
      <a:lvl3pPr marL="0" marR="0" indent="9144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3pPr>
      <a:lvl4pPr marL="0" marR="0" indent="13716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4pPr>
      <a:lvl5pPr marL="0" marR="0" indent="18288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5pPr>
      <a:lvl6pPr marL="0" marR="0" indent="22860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6pPr>
      <a:lvl7pPr marL="0" marR="0" indent="27432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7pPr>
      <a:lvl8pPr marL="0" marR="0" indent="32004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8pPr>
      <a:lvl9pPr marL="0" marR="0" indent="3657600" algn="l" defTabSz="914400" rtl="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Gill Sans M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itle 1"/>
          <p:cNvSpPr txBox="1">
            <a:spLocks noGrp="1"/>
          </p:cNvSpPr>
          <p:nvPr>
            <p:ph type="ctrTitle"/>
          </p:nvPr>
        </p:nvSpPr>
        <p:spPr>
          <a:xfrm>
            <a:off x="1219200" y="3877056"/>
            <a:ext cx="6858000" cy="990600"/>
          </a:xfrm>
          <a:prstGeom prst="rect">
            <a:avLst/>
          </a:prstGeom>
        </p:spPr>
        <p:txBody>
          <a:bodyPr/>
          <a:lstStyle/>
          <a:p>
            <a:pPr>
              <a:defRPr sz="2800"/>
            </a:pPr>
            <a:r>
              <a:rPr lang="en-US" dirty="0"/>
              <a:t>Embedded Systems Lab Prep 7 Interrupts</a:t>
            </a:r>
            <a:endParaRPr dirty="0"/>
          </a:p>
        </p:txBody>
      </p:sp>
      <p:sp>
        <p:nvSpPr>
          <p:cNvPr id="133" name="Slide Number Placeholder 3"/>
          <p:cNvSpPr txBox="1">
            <a:spLocks noGrp="1"/>
          </p:cNvSpPr>
          <p:nvPr>
            <p:ph type="sldNum" sz="quarter" idx="2"/>
          </p:nvPr>
        </p:nvSpPr>
        <p:spPr>
          <a:xfrm>
            <a:off x="1216152" y="6355079"/>
            <a:ext cx="203024" cy="30734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rPr/>
              <a:t>1</a:t>
            </a:f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6C59-2215-46E0-A156-BABEB9FCDD59}"/>
              </a:ext>
            </a:extLst>
          </p:cNvPr>
          <p:cNvSpPr>
            <a:spLocks noGrp="1"/>
          </p:cNvSpPr>
          <p:nvPr>
            <p:ph type="title"/>
          </p:nvPr>
        </p:nvSpPr>
        <p:spPr/>
        <p:txBody>
          <a:bodyPr/>
          <a:lstStyle/>
          <a:p>
            <a:r>
              <a:rPr lang="en-AU" dirty="0"/>
              <a:t>How can we actively monitor</a:t>
            </a:r>
          </a:p>
        </p:txBody>
      </p:sp>
      <p:sp>
        <p:nvSpPr>
          <p:cNvPr id="3" name="Text Placeholder 2">
            <a:extLst>
              <a:ext uri="{FF2B5EF4-FFF2-40B4-BE49-F238E27FC236}">
                <a16:creationId xmlns:a16="http://schemas.microsoft.com/office/drawing/2014/main" id="{A988879C-C5B9-C9A4-BF2F-506A703EE399}"/>
              </a:ext>
            </a:extLst>
          </p:cNvPr>
          <p:cNvSpPr>
            <a:spLocks noGrp="1"/>
          </p:cNvSpPr>
          <p:nvPr>
            <p:ph type="body" idx="1"/>
          </p:nvPr>
        </p:nvSpPr>
        <p:spPr/>
        <p:txBody>
          <a:bodyPr/>
          <a:lstStyle/>
          <a:p>
            <a:r>
              <a:rPr lang="en-AU" dirty="0"/>
              <a:t>How can we actively monitor a sensor? Say a simple button. </a:t>
            </a:r>
          </a:p>
          <a:p>
            <a:r>
              <a:rPr lang="en-AU" dirty="0"/>
              <a:t>We could check it periodically, but if the button is pushed between checks, we won’t know.</a:t>
            </a:r>
          </a:p>
          <a:p>
            <a:r>
              <a:rPr lang="en-AU" dirty="0"/>
              <a:t>We can’t watch it constantly, as this means we don’t get a chance to run any other code.</a:t>
            </a:r>
          </a:p>
          <a:p>
            <a:r>
              <a:rPr lang="en-AU" dirty="0"/>
              <a:t>So we use interrupts</a:t>
            </a:r>
          </a:p>
          <a:p>
            <a:endParaRPr lang="en-AU" b="1" dirty="0"/>
          </a:p>
        </p:txBody>
      </p:sp>
    </p:spTree>
    <p:extLst>
      <p:ext uri="{BB962C8B-B14F-4D97-AF65-F5344CB8AC3E}">
        <p14:creationId xmlns:p14="http://schemas.microsoft.com/office/powerpoint/2010/main" val="128380191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3F688-C4BB-687B-DF62-0F2C8B9A6388}"/>
              </a:ext>
            </a:extLst>
          </p:cNvPr>
          <p:cNvSpPr>
            <a:spLocks noGrp="1"/>
          </p:cNvSpPr>
          <p:nvPr>
            <p:ph type="title"/>
          </p:nvPr>
        </p:nvSpPr>
        <p:spPr/>
        <p:txBody>
          <a:bodyPr/>
          <a:lstStyle/>
          <a:p>
            <a:r>
              <a:rPr lang="en-AU" dirty="0"/>
              <a:t>Interrupts</a:t>
            </a:r>
          </a:p>
        </p:txBody>
      </p:sp>
      <p:sp>
        <p:nvSpPr>
          <p:cNvPr id="3" name="Text Placeholder 2">
            <a:extLst>
              <a:ext uri="{FF2B5EF4-FFF2-40B4-BE49-F238E27FC236}">
                <a16:creationId xmlns:a16="http://schemas.microsoft.com/office/drawing/2014/main" id="{1B75EFB2-9F55-E8A5-B066-5F06DFB0F4BD}"/>
              </a:ext>
            </a:extLst>
          </p:cNvPr>
          <p:cNvSpPr>
            <a:spLocks noGrp="1"/>
          </p:cNvSpPr>
          <p:nvPr>
            <p:ph type="body" idx="1"/>
          </p:nvPr>
        </p:nvSpPr>
        <p:spPr/>
        <p:txBody>
          <a:bodyPr/>
          <a:lstStyle/>
          <a:p>
            <a:r>
              <a:rPr lang="en-AU" dirty="0"/>
              <a:t>Interrupts allow you to tell the ESP32 to watch for a certain hardware or software change.</a:t>
            </a:r>
          </a:p>
          <a:p>
            <a:r>
              <a:rPr lang="en-AU" dirty="0"/>
              <a:t>In your code, you can now go and do other things</a:t>
            </a:r>
          </a:p>
          <a:p>
            <a:r>
              <a:rPr lang="en-AU" dirty="0"/>
              <a:t>The Arduino handles the checking for you, and when the change occurs, the Arduino will automatically jump to a function you have told it to. </a:t>
            </a:r>
          </a:p>
          <a:p>
            <a:r>
              <a:rPr lang="en-AU" dirty="0"/>
              <a:t>There are two kinds of interrupts, hardware and software interrupts. Hardware allows you to monitor for pin changes (like a pin going from high to low) while software allows you to monitor a timer. </a:t>
            </a:r>
          </a:p>
        </p:txBody>
      </p:sp>
    </p:spTree>
    <p:extLst>
      <p:ext uri="{BB962C8B-B14F-4D97-AF65-F5344CB8AC3E}">
        <p14:creationId xmlns:p14="http://schemas.microsoft.com/office/powerpoint/2010/main" val="141739393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A60A8-2A42-110C-B8AD-61FF30918B39}"/>
              </a:ext>
            </a:extLst>
          </p:cNvPr>
          <p:cNvSpPr>
            <a:spLocks noGrp="1"/>
          </p:cNvSpPr>
          <p:nvPr>
            <p:ph type="title"/>
          </p:nvPr>
        </p:nvSpPr>
        <p:spPr/>
        <p:txBody>
          <a:bodyPr/>
          <a:lstStyle/>
          <a:p>
            <a:r>
              <a:rPr lang="en-AU" dirty="0"/>
              <a:t>Hardware Interrupt Implementation</a:t>
            </a:r>
          </a:p>
        </p:txBody>
      </p:sp>
      <p:sp>
        <p:nvSpPr>
          <p:cNvPr id="3" name="Text Placeholder 2">
            <a:extLst>
              <a:ext uri="{FF2B5EF4-FFF2-40B4-BE49-F238E27FC236}">
                <a16:creationId xmlns:a16="http://schemas.microsoft.com/office/drawing/2014/main" id="{EC4B1E53-97E9-9A8E-CB6A-FF30CC550D88}"/>
              </a:ext>
            </a:extLst>
          </p:cNvPr>
          <p:cNvSpPr>
            <a:spLocks noGrp="1"/>
          </p:cNvSpPr>
          <p:nvPr>
            <p:ph type="body" idx="1"/>
          </p:nvPr>
        </p:nvSpPr>
        <p:spPr/>
        <p:txBody>
          <a:bodyPr/>
          <a:lstStyle/>
          <a:p>
            <a:r>
              <a:rPr lang="en-AU" dirty="0"/>
              <a:t>Use the </a:t>
            </a:r>
            <a:r>
              <a:rPr lang="en-AU" dirty="0" err="1"/>
              <a:t>attachInterrupt</a:t>
            </a:r>
            <a:r>
              <a:rPr lang="en-AU" dirty="0"/>
              <a:t>(pin, mode, ISR).</a:t>
            </a:r>
          </a:p>
          <a:p>
            <a:r>
              <a:rPr lang="en-AU" dirty="0"/>
              <a:t>The pin is the pin to monitor.</a:t>
            </a:r>
          </a:p>
          <a:p>
            <a:r>
              <a:rPr lang="en-AU" dirty="0"/>
              <a:t>The mode is the state to look for, LOW, RISING (low to high), FALLING (high to low) and CHANGE. </a:t>
            </a:r>
          </a:p>
          <a:p>
            <a:r>
              <a:rPr lang="en-AU" dirty="0"/>
              <a:t>The ISR is the interrupt service routine, or the function that is called when the interrupt is triggered. It can accept no parameters, and it cannot return anything. It should be as short and as fast as possible.  </a:t>
            </a:r>
          </a:p>
          <a:p>
            <a:r>
              <a:rPr lang="en-AU" dirty="0"/>
              <a:t>Sometimes after the interrupt is called, you want to detach it. Use </a:t>
            </a:r>
            <a:r>
              <a:rPr lang="en-AU" dirty="0" err="1"/>
              <a:t>detachInterrupt</a:t>
            </a:r>
            <a:r>
              <a:rPr lang="en-AU" dirty="0"/>
              <a:t>(pin) to do this. </a:t>
            </a:r>
          </a:p>
        </p:txBody>
      </p:sp>
    </p:spTree>
    <p:extLst>
      <p:ext uri="{BB962C8B-B14F-4D97-AF65-F5344CB8AC3E}">
        <p14:creationId xmlns:p14="http://schemas.microsoft.com/office/powerpoint/2010/main" val="315213338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EA5AF-8DF1-3885-D0DF-05018FE306AB}"/>
              </a:ext>
            </a:extLst>
          </p:cNvPr>
          <p:cNvSpPr>
            <a:spLocks noGrp="1"/>
          </p:cNvSpPr>
          <p:nvPr>
            <p:ph type="title"/>
          </p:nvPr>
        </p:nvSpPr>
        <p:spPr/>
        <p:txBody>
          <a:bodyPr/>
          <a:lstStyle/>
          <a:p>
            <a:r>
              <a:rPr lang="en-AU" dirty="0"/>
              <a:t>Timer Usage</a:t>
            </a:r>
          </a:p>
        </p:txBody>
      </p:sp>
      <p:sp>
        <p:nvSpPr>
          <p:cNvPr id="3" name="Text Placeholder 2">
            <a:extLst>
              <a:ext uri="{FF2B5EF4-FFF2-40B4-BE49-F238E27FC236}">
                <a16:creationId xmlns:a16="http://schemas.microsoft.com/office/drawing/2014/main" id="{8896C944-DCA8-812D-E508-DAC2B97BFFA5}"/>
              </a:ext>
            </a:extLst>
          </p:cNvPr>
          <p:cNvSpPr>
            <a:spLocks noGrp="1"/>
          </p:cNvSpPr>
          <p:nvPr>
            <p:ph type="body" idx="1"/>
          </p:nvPr>
        </p:nvSpPr>
        <p:spPr/>
        <p:txBody>
          <a:bodyPr/>
          <a:lstStyle/>
          <a:p>
            <a:r>
              <a:rPr lang="en-AU" dirty="0" err="1"/>
              <a:t>My_timer</a:t>
            </a:r>
            <a:r>
              <a:rPr lang="en-AU" dirty="0"/>
              <a:t> = </a:t>
            </a:r>
            <a:r>
              <a:rPr lang="en-AU" dirty="0" err="1"/>
              <a:t>timerBegin</a:t>
            </a:r>
            <a:r>
              <a:rPr lang="en-AU" dirty="0"/>
              <a:t>(</a:t>
            </a:r>
            <a:r>
              <a:rPr lang="en-AU" dirty="0" err="1"/>
              <a:t>timerID</a:t>
            </a:r>
            <a:r>
              <a:rPr lang="en-AU" dirty="0"/>
              <a:t>, </a:t>
            </a:r>
            <a:r>
              <a:rPr lang="en-AU" dirty="0" err="1"/>
              <a:t>prescaler</a:t>
            </a:r>
            <a:r>
              <a:rPr lang="en-AU" dirty="0"/>
              <a:t>, </a:t>
            </a:r>
            <a:r>
              <a:rPr lang="en-AU" dirty="0" err="1"/>
              <a:t>countUp</a:t>
            </a:r>
            <a:r>
              <a:rPr lang="en-AU" dirty="0"/>
              <a:t>);</a:t>
            </a:r>
          </a:p>
          <a:p>
            <a:r>
              <a:rPr lang="en-AU" dirty="0"/>
              <a:t>Above will initialize a timer.</a:t>
            </a:r>
          </a:p>
          <a:p>
            <a:r>
              <a:rPr lang="en-AU" dirty="0" err="1"/>
              <a:t>timerID</a:t>
            </a:r>
            <a:r>
              <a:rPr lang="en-AU" dirty="0"/>
              <a:t> specifies which ESP32 timer to use. There are only 4 timers, so this number must go from 0-3. </a:t>
            </a:r>
          </a:p>
          <a:p>
            <a:r>
              <a:rPr lang="en-AU" dirty="0"/>
              <a:t>The </a:t>
            </a:r>
            <a:r>
              <a:rPr lang="en-AU" dirty="0" err="1"/>
              <a:t>prescaler</a:t>
            </a:r>
            <a:r>
              <a:rPr lang="en-AU" dirty="0"/>
              <a:t> is a 16-bit number. It controls the frequency at which the timer increments. The timer frequency is the ESP 32 clock speed (80,000,000) / </a:t>
            </a:r>
            <a:r>
              <a:rPr lang="en-AU" dirty="0" err="1"/>
              <a:t>prescaler</a:t>
            </a:r>
            <a:r>
              <a:rPr lang="en-AU" dirty="0"/>
              <a:t>. So a </a:t>
            </a:r>
            <a:r>
              <a:rPr lang="en-AU" dirty="0" err="1"/>
              <a:t>prescaler</a:t>
            </a:r>
            <a:r>
              <a:rPr lang="en-AU" dirty="0"/>
              <a:t> of 80 yields 1,000,000 or 1 microsecond per tick. 80 is a good average to use.  </a:t>
            </a:r>
          </a:p>
          <a:p>
            <a:r>
              <a:rPr lang="en-AU" dirty="0"/>
              <a:t>The </a:t>
            </a:r>
            <a:r>
              <a:rPr lang="en-AU" dirty="0" err="1"/>
              <a:t>countUp</a:t>
            </a:r>
            <a:r>
              <a:rPr lang="en-AU" dirty="0"/>
              <a:t> parameter is a Boolean, which will cause the timer to count up when true, or down when false. </a:t>
            </a:r>
          </a:p>
        </p:txBody>
      </p:sp>
    </p:spTree>
    <p:extLst>
      <p:ext uri="{BB962C8B-B14F-4D97-AF65-F5344CB8AC3E}">
        <p14:creationId xmlns:p14="http://schemas.microsoft.com/office/powerpoint/2010/main" val="50472465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7F820-F88B-57B1-3494-CEB63B48D9A9}"/>
              </a:ext>
            </a:extLst>
          </p:cNvPr>
          <p:cNvSpPr>
            <a:spLocks noGrp="1"/>
          </p:cNvSpPr>
          <p:nvPr>
            <p:ph type="title"/>
          </p:nvPr>
        </p:nvSpPr>
        <p:spPr/>
        <p:txBody>
          <a:bodyPr/>
          <a:lstStyle/>
          <a:p>
            <a:r>
              <a:rPr lang="en-AU" dirty="0"/>
              <a:t>Timer Usage Continued</a:t>
            </a:r>
          </a:p>
        </p:txBody>
      </p:sp>
      <p:sp>
        <p:nvSpPr>
          <p:cNvPr id="3" name="Text Placeholder 2">
            <a:extLst>
              <a:ext uri="{FF2B5EF4-FFF2-40B4-BE49-F238E27FC236}">
                <a16:creationId xmlns:a16="http://schemas.microsoft.com/office/drawing/2014/main" id="{8A13491B-690B-25B0-BBF5-6E901829D8FE}"/>
              </a:ext>
            </a:extLst>
          </p:cNvPr>
          <p:cNvSpPr>
            <a:spLocks noGrp="1"/>
          </p:cNvSpPr>
          <p:nvPr>
            <p:ph type="body" idx="1"/>
          </p:nvPr>
        </p:nvSpPr>
        <p:spPr/>
        <p:txBody>
          <a:bodyPr/>
          <a:lstStyle/>
          <a:p>
            <a:r>
              <a:rPr lang="en-AU" dirty="0"/>
              <a:t>Now you attach the interrupt (same as a hardware interrupt) but instead of passing the pin, use the timer object, </a:t>
            </a:r>
            <a:r>
              <a:rPr lang="en-AU" dirty="0" err="1"/>
              <a:t>My_timer</a:t>
            </a:r>
            <a:r>
              <a:rPr lang="en-AU" dirty="0"/>
              <a:t>. </a:t>
            </a:r>
          </a:p>
          <a:p>
            <a:r>
              <a:rPr lang="en-AU" dirty="0"/>
              <a:t>You then run the </a:t>
            </a:r>
            <a:r>
              <a:rPr lang="en-AU" dirty="0" err="1"/>
              <a:t>timerAlarmWrite</a:t>
            </a:r>
            <a:r>
              <a:rPr lang="en-AU" dirty="0"/>
              <a:t>(timer, </a:t>
            </a:r>
            <a:r>
              <a:rPr lang="en-AU" dirty="0" err="1"/>
              <a:t>alarmValue</a:t>
            </a:r>
            <a:r>
              <a:rPr lang="en-AU" dirty="0"/>
              <a:t>, </a:t>
            </a:r>
            <a:r>
              <a:rPr lang="en-AU" dirty="0" err="1"/>
              <a:t>autoReload</a:t>
            </a:r>
            <a:r>
              <a:rPr lang="en-AU" dirty="0"/>
              <a:t>)</a:t>
            </a:r>
          </a:p>
          <a:p>
            <a:r>
              <a:rPr lang="en-AU" dirty="0"/>
              <a:t>Timer is your timer object, </a:t>
            </a:r>
            <a:r>
              <a:rPr lang="en-AU" dirty="0" err="1"/>
              <a:t>My_timer</a:t>
            </a:r>
            <a:r>
              <a:rPr lang="en-AU" dirty="0"/>
              <a:t>.</a:t>
            </a:r>
          </a:p>
          <a:p>
            <a:r>
              <a:rPr lang="en-AU" dirty="0" err="1"/>
              <a:t>alarmValue</a:t>
            </a:r>
            <a:r>
              <a:rPr lang="en-AU" dirty="0"/>
              <a:t> is the number of ticks until the alarm triggers. If you want one second, you would do 1,000,000 since you are counting in microseconds. </a:t>
            </a:r>
          </a:p>
          <a:p>
            <a:r>
              <a:rPr lang="en-AU" dirty="0" err="1"/>
              <a:t>autoReload</a:t>
            </a:r>
            <a:r>
              <a:rPr lang="en-AU" dirty="0"/>
              <a:t> is a Boolean, true if the timer should </a:t>
            </a:r>
            <a:r>
              <a:rPr lang="en-AU"/>
              <a:t>reset automatically, and false if not. </a:t>
            </a:r>
            <a:endParaRPr lang="en-AU" dirty="0"/>
          </a:p>
        </p:txBody>
      </p:sp>
    </p:spTree>
    <p:extLst>
      <p:ext uri="{BB962C8B-B14F-4D97-AF65-F5344CB8AC3E}">
        <p14:creationId xmlns:p14="http://schemas.microsoft.com/office/powerpoint/2010/main" val="3745635210"/>
      </p:ext>
    </p:extLst>
  </p:cSld>
  <p:clrMapOvr>
    <a:masterClrMapping/>
  </p:clrMapOvr>
  <p:transition spd="med"/>
</p:sld>
</file>

<file path=ppt/theme/theme1.xml><?xml version="1.0" encoding="utf-8"?>
<a:theme xmlns:a="http://schemas.openxmlformats.org/drawingml/2006/main" name="Origin">
  <a:themeElements>
    <a:clrScheme name="Origin">
      <a:dk1>
        <a:srgbClr val="000000"/>
      </a:dk1>
      <a:lt1>
        <a:srgbClr val="FFFFFF"/>
      </a:lt1>
      <a:dk2>
        <a:srgbClr val="A7A7A7"/>
      </a:dk2>
      <a:lt2>
        <a:srgbClr val="535353"/>
      </a:lt2>
      <a:accent1>
        <a:srgbClr val="727CA3"/>
      </a:accent1>
      <a:accent2>
        <a:srgbClr val="9FB8CD"/>
      </a:accent2>
      <a:accent3>
        <a:srgbClr val="D2DA7A"/>
      </a:accent3>
      <a:accent4>
        <a:srgbClr val="FADA7A"/>
      </a:accent4>
      <a:accent5>
        <a:srgbClr val="B88472"/>
      </a:accent5>
      <a:accent6>
        <a:srgbClr val="8E736A"/>
      </a:accent6>
      <a:hlink>
        <a:srgbClr val="0000FF"/>
      </a:hlink>
      <a:folHlink>
        <a:srgbClr val="FF00FF"/>
      </a:folHlink>
    </a:clrScheme>
    <a:fontScheme name="Origin">
      <a:majorFont>
        <a:latin typeface="Helvetica"/>
        <a:ea typeface="Helvetica"/>
        <a:cs typeface="Helvetica"/>
      </a:majorFont>
      <a:minorFont>
        <a:latin typeface="Calibri"/>
        <a:ea typeface="Calibri"/>
        <a:cs typeface="Calibri"/>
      </a:minorFont>
    </a:fontScheme>
    <a:fmtScheme name="Orig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430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outerShdw blurRad="38100" dist="25400" dir="5400000" rotWithShape="0">
              <a:srgbClr val="000000">
                <a:alpha val="4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blurRad="50800" dist="43000" dir="5400000" rotWithShape="0">
            <a:srgbClr val="000000">
              <a:alpha val="40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flat">
          <a:solidFill>
            <a:schemeClr val="accent1"/>
          </a:solidFill>
          <a:prstDash val="solid"/>
          <a:round/>
        </a:ln>
        <a:effectLst>
          <a:outerShdw blurRad="38100" dist="25400" dir="5400000" rotWithShape="0">
            <a:srgbClr val="000000">
              <a:alpha val="4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rigin">
  <a:themeElements>
    <a:clrScheme name="Origin">
      <a:dk1>
        <a:srgbClr val="000000"/>
      </a:dk1>
      <a:lt1>
        <a:srgbClr val="FFFFFF"/>
      </a:lt1>
      <a:dk2>
        <a:srgbClr val="A7A7A7"/>
      </a:dk2>
      <a:lt2>
        <a:srgbClr val="535353"/>
      </a:lt2>
      <a:accent1>
        <a:srgbClr val="727CA3"/>
      </a:accent1>
      <a:accent2>
        <a:srgbClr val="9FB8CD"/>
      </a:accent2>
      <a:accent3>
        <a:srgbClr val="D2DA7A"/>
      </a:accent3>
      <a:accent4>
        <a:srgbClr val="FADA7A"/>
      </a:accent4>
      <a:accent5>
        <a:srgbClr val="B88472"/>
      </a:accent5>
      <a:accent6>
        <a:srgbClr val="8E736A"/>
      </a:accent6>
      <a:hlink>
        <a:srgbClr val="0000FF"/>
      </a:hlink>
      <a:folHlink>
        <a:srgbClr val="FF00FF"/>
      </a:folHlink>
    </a:clrScheme>
    <a:fontScheme name="Origin">
      <a:majorFont>
        <a:latin typeface="Helvetica"/>
        <a:ea typeface="Helvetica"/>
        <a:cs typeface="Helvetica"/>
      </a:majorFont>
      <a:minorFont>
        <a:latin typeface="Calibri"/>
        <a:ea typeface="Calibri"/>
        <a:cs typeface="Calibri"/>
      </a:minorFont>
    </a:fontScheme>
    <a:fmtScheme name="Orig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430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outerShdw blurRad="38100" dist="25400" dir="5400000" rotWithShape="0">
              <a:srgbClr val="000000">
                <a:alpha val="4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flat">
          <a:solidFill>
            <a:schemeClr val="accent1"/>
          </a:solidFill>
          <a:prstDash val="solid"/>
          <a:round/>
        </a:ln>
        <a:effectLst>
          <a:outerShdw blurRad="50800" dist="43000" dir="5400000" rotWithShape="0">
            <a:srgbClr val="000000">
              <a:alpha val="40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9050" cap="flat">
          <a:solidFill>
            <a:schemeClr val="accent1"/>
          </a:solidFill>
          <a:prstDash val="solid"/>
          <a:round/>
        </a:ln>
        <a:effectLst>
          <a:outerShdw blurRad="38100" dist="25400" dir="5400000" rotWithShape="0">
            <a:srgbClr val="000000">
              <a:alpha val="4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Gill Sans MT"/>
            <a:ea typeface="Gill Sans MT"/>
            <a:cs typeface="Gill Sans MT"/>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481</TotalTime>
  <Words>494</Words>
  <Application>Microsoft Office PowerPoint</Application>
  <PresentationFormat>On-screen Show (4:3)</PresentationFormat>
  <Paragraphs>30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Bookman Old Style</vt:lpstr>
      <vt:lpstr>Calibri</vt:lpstr>
      <vt:lpstr>Gill Sans MT</vt:lpstr>
      <vt:lpstr>Origin</vt:lpstr>
      <vt:lpstr>Embedded Systems Lab Prep 7 Interrupts</vt:lpstr>
      <vt:lpstr>How can we actively monitor</vt:lpstr>
      <vt:lpstr>Interrupts</vt:lpstr>
      <vt:lpstr>Hardware Interrupt Implementation</vt:lpstr>
      <vt:lpstr>Timer Usage</vt:lpstr>
      <vt:lpstr>Timer Usage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Tiziano Wehrli</cp:lastModifiedBy>
  <cp:revision>50</cp:revision>
  <dcterms:modified xsi:type="dcterms:W3CDTF">2025-09-19T01:36:06Z</dcterms:modified>
</cp:coreProperties>
</file>