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9" r:id="rId10"/>
    <p:sldId id="264" r:id="rId11"/>
    <p:sldId id="265" r:id="rId12"/>
    <p:sldId id="276" r:id="rId13"/>
    <p:sldId id="266" r:id="rId14"/>
    <p:sldId id="267" r:id="rId15"/>
    <p:sldId id="270" r:id="rId16"/>
    <p:sldId id="271" r:id="rId17"/>
    <p:sldId id="273" r:id="rId18"/>
    <p:sldId id="272" r:id="rId19"/>
    <p:sldId id="274" r:id="rId20"/>
    <p:sldId id="275" r:id="rId21"/>
    <p:sldId id="268" r:id="rId22"/>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9pPr>
  </p:defaultTextStyle>
  <p:extLst>
    <p:ext uri="{521415D9-36F7-43E2-AB2F-B90AF26B5E84}">
      <p14:sectionLst xmlns:p14="http://schemas.microsoft.com/office/powerpoint/2010/main">
        <p14:section name="Default Section" id="{4E2C387F-FEAA-4EED-BD67-FE540605F446}">
          <p14:sldIdLst>
            <p14:sldId id="256"/>
            <p14:sldId id="257"/>
            <p14:sldId id="258"/>
            <p14:sldId id="259"/>
            <p14:sldId id="260"/>
            <p14:sldId id="261"/>
            <p14:sldId id="262"/>
            <p14:sldId id="263"/>
            <p14:sldId id="269"/>
            <p14:sldId id="264"/>
            <p14:sldId id="265"/>
            <p14:sldId id="276"/>
            <p14:sldId id="266"/>
            <p14:sldId id="267"/>
            <p14:sldId id="270"/>
            <p14:sldId id="271"/>
            <p14:sldId id="273"/>
            <p14:sldId id="272"/>
            <p14:sldId id="274"/>
            <p14:sldId id="275"/>
            <p14:sldId id="268"/>
          </p14:sldIdLst>
        </p14:section>
        <p14:section name="Untitled Section" id="{B6DAD66F-E99E-439A-A8A9-68772D781CE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34EF78-EF2A-4360-9EE5-6C97593D0FB6}" v="10" dt="2025-09-12T01:11:13.11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rgbClr val="FFFFFF"/>
          </a:solidFill>
        </a:fill>
      </a:tcStyle>
    </a:band2H>
    <a:firstCol>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Row>
  </a:tblStyle>
  <a:tblStyle styleId="{C7B018BB-80A7-4F77-B60F-C8B233D01FF8}"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D6E0"/>
          </a:solidFill>
        </a:fill>
      </a:tcStyle>
    </a:wholeTbl>
    <a:band2H>
      <a:tcTxStyle/>
      <a:tcStyle>
        <a:tcBdr/>
        <a:fill>
          <a:solidFill>
            <a:srgbClr val="EBECF0"/>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EF1D6"/>
          </a:solidFill>
        </a:fill>
      </a:tcStyle>
    </a:wholeTbl>
    <a:band2H>
      <a:tcTxStyle/>
      <a:tcStyle>
        <a:tcBdr/>
        <a:fill>
          <a:solidFill>
            <a:srgbClr val="F7F8EC"/>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AD4D3"/>
          </a:solidFill>
        </a:fill>
      </a:tcStyle>
    </a:wholeTbl>
    <a:band2H>
      <a:tcTxStyle/>
      <a:tcStyle>
        <a:tcBdr/>
        <a:fill>
          <a:solidFill>
            <a:srgbClr val="EDEBEA"/>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Gill Sans MT"/>
          <a:ea typeface="Gill Sans MT"/>
          <a:cs typeface="Gill Sans M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Gill Sans MT"/>
          <a:ea typeface="Gill Sans MT"/>
          <a:cs typeface="Gill Sans MT"/>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Gill Sans MT"/>
          <a:ea typeface="Gill Sans MT"/>
          <a:cs typeface="Gill Sans MT"/>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ziano Wehrli" userId="d7d44026-4f62-4555-8611-37bdc8c3459c" providerId="ADAL" clId="{9034EF78-EF2A-4360-9EE5-6C97593D0FB6}"/>
    <pc:docChg chg="undo redo custSel addSld delSld modSld addSection modSection">
      <pc:chgData name="Tiziano Wehrli" userId="d7d44026-4f62-4555-8611-37bdc8c3459c" providerId="ADAL" clId="{9034EF78-EF2A-4360-9EE5-6C97593D0FB6}" dt="2025-08-29T04:10:31.166" v="7858" actId="20577"/>
      <pc:docMkLst>
        <pc:docMk/>
      </pc:docMkLst>
      <pc:sldChg chg="modSp mod">
        <pc:chgData name="Tiziano Wehrli" userId="d7d44026-4f62-4555-8611-37bdc8c3459c" providerId="ADAL" clId="{9034EF78-EF2A-4360-9EE5-6C97593D0FB6}" dt="2025-08-27T06:51:20.727" v="24" actId="20577"/>
        <pc:sldMkLst>
          <pc:docMk/>
          <pc:sldMk cId="0" sldId="256"/>
        </pc:sldMkLst>
        <pc:spChg chg="mod">
          <ac:chgData name="Tiziano Wehrli" userId="d7d44026-4f62-4555-8611-37bdc8c3459c" providerId="ADAL" clId="{9034EF78-EF2A-4360-9EE5-6C97593D0FB6}" dt="2025-08-27T06:51:20.727" v="24" actId="20577"/>
          <ac:spMkLst>
            <pc:docMk/>
            <pc:sldMk cId="0" sldId="256"/>
            <ac:spMk id="132" creationId="{00000000-0000-0000-0000-000000000000}"/>
          </ac:spMkLst>
        </pc:spChg>
      </pc:sldChg>
      <pc:sldChg chg="addSp modSp mod">
        <pc:chgData name="Tiziano Wehrli" userId="d7d44026-4f62-4555-8611-37bdc8c3459c" providerId="ADAL" clId="{9034EF78-EF2A-4360-9EE5-6C97593D0FB6}" dt="2025-08-28T07:34:14.476" v="6305" actId="1076"/>
        <pc:sldMkLst>
          <pc:docMk/>
          <pc:sldMk cId="0" sldId="257"/>
        </pc:sldMkLst>
        <pc:spChg chg="mod">
          <ac:chgData name="Tiziano Wehrli" userId="d7d44026-4f62-4555-8611-37bdc8c3459c" providerId="ADAL" clId="{9034EF78-EF2A-4360-9EE5-6C97593D0FB6}" dt="2025-08-27T06:57:32.875" v="66" actId="20577"/>
          <ac:spMkLst>
            <pc:docMk/>
            <pc:sldMk cId="0" sldId="257"/>
            <ac:spMk id="135" creationId="{00000000-0000-0000-0000-000000000000}"/>
          </ac:spMkLst>
        </pc:spChg>
        <pc:spChg chg="mod">
          <ac:chgData name="Tiziano Wehrli" userId="d7d44026-4f62-4555-8611-37bdc8c3459c" providerId="ADAL" clId="{9034EF78-EF2A-4360-9EE5-6C97593D0FB6}" dt="2025-08-27T07:16:59.197" v="888" actId="20577"/>
          <ac:spMkLst>
            <pc:docMk/>
            <pc:sldMk cId="0" sldId="257"/>
            <ac:spMk id="136" creationId="{00000000-0000-0000-0000-000000000000}"/>
          </ac:spMkLst>
        </pc:spChg>
      </pc:sldChg>
      <pc:sldChg chg="addSp delSp modSp new mod">
        <pc:chgData name="Tiziano Wehrli" userId="d7d44026-4f62-4555-8611-37bdc8c3459c" providerId="ADAL" clId="{9034EF78-EF2A-4360-9EE5-6C97593D0FB6}" dt="2025-08-27T07:15:40.657" v="632" actId="1076"/>
        <pc:sldMkLst>
          <pc:docMk/>
          <pc:sldMk cId="1016161247" sldId="258"/>
        </pc:sldMkLst>
      </pc:sldChg>
      <pc:sldChg chg="del">
        <pc:chgData name="Tiziano Wehrli" userId="d7d44026-4f62-4555-8611-37bdc8c3459c" providerId="ADAL" clId="{9034EF78-EF2A-4360-9EE5-6C97593D0FB6}" dt="2025-08-27T06:57:20.784" v="25" actId="47"/>
        <pc:sldMkLst>
          <pc:docMk/>
          <pc:sldMk cId="2086728062" sldId="258"/>
        </pc:sldMkLst>
      </pc:sldChg>
      <pc:sldChg chg="addSp modSp new mod">
        <pc:chgData name="Tiziano Wehrli" userId="d7d44026-4f62-4555-8611-37bdc8c3459c" providerId="ADAL" clId="{9034EF78-EF2A-4360-9EE5-6C97593D0FB6}" dt="2025-08-27T07:20:29.760" v="1779" actId="1076"/>
        <pc:sldMkLst>
          <pc:docMk/>
          <pc:sldMk cId="32471655" sldId="259"/>
        </pc:sldMkLst>
      </pc:sldChg>
      <pc:sldChg chg="del">
        <pc:chgData name="Tiziano Wehrli" userId="d7d44026-4f62-4555-8611-37bdc8c3459c" providerId="ADAL" clId="{9034EF78-EF2A-4360-9EE5-6C97593D0FB6}" dt="2025-08-27T06:57:20.925" v="26" actId="47"/>
        <pc:sldMkLst>
          <pc:docMk/>
          <pc:sldMk cId="2377529353" sldId="259"/>
        </pc:sldMkLst>
      </pc:sldChg>
      <pc:sldChg chg="modSp new mod">
        <pc:chgData name="Tiziano Wehrli" userId="d7d44026-4f62-4555-8611-37bdc8c3459c" providerId="ADAL" clId="{9034EF78-EF2A-4360-9EE5-6C97593D0FB6}" dt="2025-08-29T04:10:31.166" v="7858" actId="20577"/>
        <pc:sldMkLst>
          <pc:docMk/>
          <pc:sldMk cId="1794589631" sldId="260"/>
        </pc:sldMkLst>
      </pc:sldChg>
      <pc:sldChg chg="del">
        <pc:chgData name="Tiziano Wehrli" userId="d7d44026-4f62-4555-8611-37bdc8c3459c" providerId="ADAL" clId="{9034EF78-EF2A-4360-9EE5-6C97593D0FB6}" dt="2025-08-27T06:57:21.066" v="27" actId="47"/>
        <pc:sldMkLst>
          <pc:docMk/>
          <pc:sldMk cId="2219165167" sldId="260"/>
        </pc:sldMkLst>
      </pc:sldChg>
      <pc:sldChg chg="del">
        <pc:chgData name="Tiziano Wehrli" userId="d7d44026-4f62-4555-8611-37bdc8c3459c" providerId="ADAL" clId="{9034EF78-EF2A-4360-9EE5-6C97593D0FB6}" dt="2025-08-27T06:57:21.220" v="28" actId="47"/>
        <pc:sldMkLst>
          <pc:docMk/>
          <pc:sldMk cId="513457846" sldId="261"/>
        </pc:sldMkLst>
      </pc:sldChg>
      <pc:sldChg chg="addSp modSp new mod">
        <pc:chgData name="Tiziano Wehrli" userId="d7d44026-4f62-4555-8611-37bdc8c3459c" providerId="ADAL" clId="{9034EF78-EF2A-4360-9EE5-6C97593D0FB6}" dt="2025-08-27T07:27:28.764" v="2240" actId="1035"/>
        <pc:sldMkLst>
          <pc:docMk/>
          <pc:sldMk cId="1187595819" sldId="261"/>
        </pc:sldMkLst>
      </pc:sldChg>
      <pc:sldChg chg="del">
        <pc:chgData name="Tiziano Wehrli" userId="d7d44026-4f62-4555-8611-37bdc8c3459c" providerId="ADAL" clId="{9034EF78-EF2A-4360-9EE5-6C97593D0FB6}" dt="2025-08-27T06:57:21.691" v="29" actId="47"/>
        <pc:sldMkLst>
          <pc:docMk/>
          <pc:sldMk cId="318838361" sldId="262"/>
        </pc:sldMkLst>
      </pc:sldChg>
      <pc:sldChg chg="addSp modSp new mod">
        <pc:chgData name="Tiziano Wehrli" userId="d7d44026-4f62-4555-8611-37bdc8c3459c" providerId="ADAL" clId="{9034EF78-EF2A-4360-9EE5-6C97593D0FB6}" dt="2025-08-27T07:31:27.523" v="2393" actId="20577"/>
        <pc:sldMkLst>
          <pc:docMk/>
          <pc:sldMk cId="3000896864" sldId="262"/>
        </pc:sldMkLst>
      </pc:sldChg>
      <pc:sldChg chg="del">
        <pc:chgData name="Tiziano Wehrli" userId="d7d44026-4f62-4555-8611-37bdc8c3459c" providerId="ADAL" clId="{9034EF78-EF2A-4360-9EE5-6C97593D0FB6}" dt="2025-08-27T06:57:22.062" v="31" actId="47"/>
        <pc:sldMkLst>
          <pc:docMk/>
          <pc:sldMk cId="852384620" sldId="263"/>
        </pc:sldMkLst>
      </pc:sldChg>
      <pc:sldChg chg="addSp modSp new mod">
        <pc:chgData name="Tiziano Wehrli" userId="d7d44026-4f62-4555-8611-37bdc8c3459c" providerId="ADAL" clId="{9034EF78-EF2A-4360-9EE5-6C97593D0FB6}" dt="2025-08-27T07:35:10.299" v="3173" actId="1076"/>
        <pc:sldMkLst>
          <pc:docMk/>
          <pc:sldMk cId="2058749981" sldId="263"/>
        </pc:sldMkLst>
      </pc:sldChg>
      <pc:sldChg chg="del">
        <pc:chgData name="Tiziano Wehrli" userId="d7d44026-4f62-4555-8611-37bdc8c3459c" providerId="ADAL" clId="{9034EF78-EF2A-4360-9EE5-6C97593D0FB6}" dt="2025-08-27T06:57:21.835" v="30" actId="47"/>
        <pc:sldMkLst>
          <pc:docMk/>
          <pc:sldMk cId="368242285" sldId="264"/>
        </pc:sldMkLst>
      </pc:sldChg>
      <pc:sldChg chg="addSp modSp new mod">
        <pc:chgData name="Tiziano Wehrli" userId="d7d44026-4f62-4555-8611-37bdc8c3459c" providerId="ADAL" clId="{9034EF78-EF2A-4360-9EE5-6C97593D0FB6}" dt="2025-08-27T07:35:51.329" v="3268" actId="20577"/>
        <pc:sldMkLst>
          <pc:docMk/>
          <pc:sldMk cId="1535603733" sldId="264"/>
        </pc:sldMkLst>
      </pc:sldChg>
      <pc:sldChg chg="modSp new mod">
        <pc:chgData name="Tiziano Wehrli" userId="d7d44026-4f62-4555-8611-37bdc8c3459c" providerId="ADAL" clId="{9034EF78-EF2A-4360-9EE5-6C97593D0FB6}" dt="2025-08-27T07:41:58.323" v="4419" actId="20577"/>
        <pc:sldMkLst>
          <pc:docMk/>
          <pc:sldMk cId="418857494" sldId="265"/>
        </pc:sldMkLst>
      </pc:sldChg>
      <pc:sldChg chg="del">
        <pc:chgData name="Tiziano Wehrli" userId="d7d44026-4f62-4555-8611-37bdc8c3459c" providerId="ADAL" clId="{9034EF78-EF2A-4360-9EE5-6C97593D0FB6}" dt="2025-08-27T06:57:22.337" v="32" actId="47"/>
        <pc:sldMkLst>
          <pc:docMk/>
          <pc:sldMk cId="4249059865" sldId="265"/>
        </pc:sldMkLst>
      </pc:sldChg>
      <pc:sldChg chg="del">
        <pc:chgData name="Tiziano Wehrli" userId="d7d44026-4f62-4555-8611-37bdc8c3459c" providerId="ADAL" clId="{9034EF78-EF2A-4360-9EE5-6C97593D0FB6}" dt="2025-08-27T06:57:22.660" v="33" actId="47"/>
        <pc:sldMkLst>
          <pc:docMk/>
          <pc:sldMk cId="1663074260" sldId="266"/>
        </pc:sldMkLst>
      </pc:sldChg>
      <pc:sldChg chg="addSp modSp new mod">
        <pc:chgData name="Tiziano Wehrli" userId="d7d44026-4f62-4555-8611-37bdc8c3459c" providerId="ADAL" clId="{9034EF78-EF2A-4360-9EE5-6C97593D0FB6}" dt="2025-08-28T07:36:47.697" v="6308" actId="20577"/>
        <pc:sldMkLst>
          <pc:docMk/>
          <pc:sldMk cId="3848844540" sldId="266"/>
        </pc:sldMkLst>
      </pc:sldChg>
      <pc:sldChg chg="del">
        <pc:chgData name="Tiziano Wehrli" userId="d7d44026-4f62-4555-8611-37bdc8c3459c" providerId="ADAL" clId="{9034EF78-EF2A-4360-9EE5-6C97593D0FB6}" dt="2025-08-27T06:57:23.013" v="34" actId="47"/>
        <pc:sldMkLst>
          <pc:docMk/>
          <pc:sldMk cId="2481558391" sldId="267"/>
        </pc:sldMkLst>
      </pc:sldChg>
      <pc:sldChg chg="addSp modSp new mod">
        <pc:chgData name="Tiziano Wehrli" userId="d7d44026-4f62-4555-8611-37bdc8c3459c" providerId="ADAL" clId="{9034EF78-EF2A-4360-9EE5-6C97593D0FB6}" dt="2025-08-27T08:00:26.338" v="6252" actId="1076"/>
        <pc:sldMkLst>
          <pc:docMk/>
          <pc:sldMk cId="2910719315" sldId="267"/>
        </pc:sldMkLst>
      </pc:sldChg>
      <pc:sldChg chg="addSp delSp modSp new mod">
        <pc:chgData name="Tiziano Wehrli" userId="d7d44026-4f62-4555-8611-37bdc8c3459c" providerId="ADAL" clId="{9034EF78-EF2A-4360-9EE5-6C97593D0FB6}" dt="2025-08-27T08:03:20.429" v="6304" actId="1076"/>
        <pc:sldMkLst>
          <pc:docMk/>
          <pc:sldMk cId="132531321" sldId="268"/>
        </pc:sldMkLst>
      </pc:sldChg>
      <pc:sldChg chg="del">
        <pc:chgData name="Tiziano Wehrli" userId="d7d44026-4f62-4555-8611-37bdc8c3459c" providerId="ADAL" clId="{9034EF78-EF2A-4360-9EE5-6C97593D0FB6}" dt="2025-08-27T06:57:23.315" v="35" actId="47"/>
        <pc:sldMkLst>
          <pc:docMk/>
          <pc:sldMk cId="622363329" sldId="268"/>
        </pc:sldMkLst>
      </pc:sldChg>
      <pc:sldChg chg="modSp new mod">
        <pc:chgData name="Tiziano Wehrli" userId="d7d44026-4f62-4555-8611-37bdc8c3459c" providerId="ADAL" clId="{9034EF78-EF2A-4360-9EE5-6C97593D0FB6}" dt="2025-08-27T07:53:13.630" v="5497" actId="20577"/>
        <pc:sldMkLst>
          <pc:docMk/>
          <pc:sldMk cId="630522209" sldId="269"/>
        </pc:sldMkLst>
      </pc:sldChg>
      <pc:sldChg chg="del">
        <pc:chgData name="Tiziano Wehrli" userId="d7d44026-4f62-4555-8611-37bdc8c3459c" providerId="ADAL" clId="{9034EF78-EF2A-4360-9EE5-6C97593D0FB6}" dt="2025-08-27T06:57:23.618" v="36" actId="47"/>
        <pc:sldMkLst>
          <pc:docMk/>
          <pc:sldMk cId="672082429" sldId="269"/>
        </pc:sldMkLst>
      </pc:sldChg>
      <pc:sldChg chg="del">
        <pc:chgData name="Tiziano Wehrli" userId="d7d44026-4f62-4555-8611-37bdc8c3459c" providerId="ADAL" clId="{9034EF78-EF2A-4360-9EE5-6C97593D0FB6}" dt="2025-08-27T06:57:23.873" v="37" actId="47"/>
        <pc:sldMkLst>
          <pc:docMk/>
          <pc:sldMk cId="3293444046" sldId="270"/>
        </pc:sldMkLst>
      </pc:sldChg>
      <pc:sldChg chg="addSp delSp modSp new mod">
        <pc:chgData name="Tiziano Wehrli" userId="d7d44026-4f62-4555-8611-37bdc8c3459c" providerId="ADAL" clId="{9034EF78-EF2A-4360-9EE5-6C97593D0FB6}" dt="2025-08-27T07:55:13.553" v="5503" actId="1076"/>
        <pc:sldMkLst>
          <pc:docMk/>
          <pc:sldMk cId="3400971574" sldId="270"/>
        </pc:sldMkLst>
      </pc:sldChg>
      <pc:sldChg chg="modSp new add del mod">
        <pc:chgData name="Tiziano Wehrli" userId="d7d44026-4f62-4555-8611-37bdc8c3459c" providerId="ADAL" clId="{9034EF78-EF2A-4360-9EE5-6C97593D0FB6}" dt="2025-08-28T07:41:38.638" v="6987" actId="20577"/>
        <pc:sldMkLst>
          <pc:docMk/>
          <pc:sldMk cId="666847957" sldId="271"/>
        </pc:sldMkLst>
      </pc:sldChg>
      <pc:sldChg chg="del">
        <pc:chgData name="Tiziano Wehrli" userId="d7d44026-4f62-4555-8611-37bdc8c3459c" providerId="ADAL" clId="{9034EF78-EF2A-4360-9EE5-6C97593D0FB6}" dt="2025-08-27T06:57:24.346" v="38" actId="47"/>
        <pc:sldMkLst>
          <pc:docMk/>
          <pc:sldMk cId="677024438" sldId="271"/>
        </pc:sldMkLst>
      </pc:sldChg>
      <pc:sldChg chg="modSp new mod">
        <pc:chgData name="Tiziano Wehrli" userId="d7d44026-4f62-4555-8611-37bdc8c3459c" providerId="ADAL" clId="{9034EF78-EF2A-4360-9EE5-6C97593D0FB6}" dt="2025-08-28T07:42:55.984" v="7347" actId="20577"/>
        <pc:sldMkLst>
          <pc:docMk/>
          <pc:sldMk cId="3299063923" sldId="272"/>
        </pc:sldMkLst>
      </pc:sldChg>
      <pc:sldChg chg="modSp new mod">
        <pc:chgData name="Tiziano Wehrli" userId="d7d44026-4f62-4555-8611-37bdc8c3459c" providerId="ADAL" clId="{9034EF78-EF2A-4360-9EE5-6C97593D0FB6}" dt="2025-08-28T07:48:16.706" v="7719" actId="20577"/>
        <pc:sldMkLst>
          <pc:docMk/>
          <pc:sldMk cId="2346672799" sldId="273"/>
        </pc:sldMkLst>
      </pc:sldChg>
      <pc:sldChg chg="addSp modSp new mod">
        <pc:chgData name="Tiziano Wehrli" userId="d7d44026-4f62-4555-8611-37bdc8c3459c" providerId="ADAL" clId="{9034EF78-EF2A-4360-9EE5-6C97593D0FB6}" dt="2025-08-29T00:33:04.392" v="7807" actId="1076"/>
        <pc:sldMkLst>
          <pc:docMk/>
          <pc:sldMk cId="4021845678" sldId="274"/>
        </pc:sldMkLst>
      </pc:sldChg>
    </pc:docChg>
  </pc:docChgLst>
  <pc:docChgLst>
    <pc:chgData name="Tiziano Wehrli" userId="d7d44026-4f62-4555-8611-37bdc8c3459c" providerId="ADAL" clId="{160A96B3-281E-4CC0-B7C8-B4293BC33B06}"/>
    <pc:docChg chg="undo redo custSel addSld delSld modSld addSection delSection modSection">
      <pc:chgData name="Tiziano Wehrli" userId="d7d44026-4f62-4555-8611-37bdc8c3459c" providerId="ADAL" clId="{160A96B3-281E-4CC0-B7C8-B4293BC33B06}" dt="2025-09-12T02:17:10.487" v="12249" actId="20577"/>
      <pc:docMkLst>
        <pc:docMk/>
      </pc:docMkLst>
      <pc:sldChg chg="modSp mod">
        <pc:chgData name="Tiziano Wehrli" userId="d7d44026-4f62-4555-8611-37bdc8c3459c" providerId="ADAL" clId="{160A96B3-281E-4CC0-B7C8-B4293BC33B06}" dt="2025-09-12T00:26:41.185" v="32" actId="20577"/>
        <pc:sldMkLst>
          <pc:docMk/>
          <pc:sldMk cId="0" sldId="256"/>
        </pc:sldMkLst>
        <pc:spChg chg="mod">
          <ac:chgData name="Tiziano Wehrli" userId="d7d44026-4f62-4555-8611-37bdc8c3459c" providerId="ADAL" clId="{160A96B3-281E-4CC0-B7C8-B4293BC33B06}" dt="2025-09-12T00:26:41.185" v="32" actId="20577"/>
          <ac:spMkLst>
            <pc:docMk/>
            <pc:sldMk cId="0" sldId="256"/>
            <ac:spMk id="132" creationId="{00000000-0000-0000-0000-000000000000}"/>
          </ac:spMkLst>
        </pc:spChg>
      </pc:sldChg>
      <pc:sldChg chg="delSp modSp mod">
        <pc:chgData name="Tiziano Wehrli" userId="d7d44026-4f62-4555-8611-37bdc8c3459c" providerId="ADAL" clId="{160A96B3-281E-4CC0-B7C8-B4293BC33B06}" dt="2025-09-12T00:45:14.369" v="616" actId="20577"/>
        <pc:sldMkLst>
          <pc:docMk/>
          <pc:sldMk cId="0" sldId="257"/>
        </pc:sldMkLst>
        <pc:spChg chg="mod">
          <ac:chgData name="Tiziano Wehrli" userId="d7d44026-4f62-4555-8611-37bdc8c3459c" providerId="ADAL" clId="{160A96B3-281E-4CC0-B7C8-B4293BC33B06}" dt="2025-09-12T00:30:02.758" v="71" actId="20577"/>
          <ac:spMkLst>
            <pc:docMk/>
            <pc:sldMk cId="0" sldId="257"/>
            <ac:spMk id="135" creationId="{00000000-0000-0000-0000-000000000000}"/>
          </ac:spMkLst>
        </pc:spChg>
        <pc:spChg chg="mod">
          <ac:chgData name="Tiziano Wehrli" userId="d7d44026-4f62-4555-8611-37bdc8c3459c" providerId="ADAL" clId="{160A96B3-281E-4CC0-B7C8-B4293BC33B06}" dt="2025-09-12T00:45:14.369" v="616" actId="20577"/>
          <ac:spMkLst>
            <pc:docMk/>
            <pc:sldMk cId="0" sldId="257"/>
            <ac:spMk id="136" creationId="{00000000-0000-0000-0000-000000000000}"/>
          </ac:spMkLst>
        </pc:spChg>
        <pc:picChg chg="del">
          <ac:chgData name="Tiziano Wehrli" userId="d7d44026-4f62-4555-8611-37bdc8c3459c" providerId="ADAL" clId="{160A96B3-281E-4CC0-B7C8-B4293BC33B06}" dt="2025-09-12T00:31:26.402" v="280" actId="478"/>
          <ac:picMkLst>
            <pc:docMk/>
            <pc:sldMk cId="0" sldId="257"/>
            <ac:picMk id="3" creationId="{0FAE6CDE-3436-D4E8-8F4C-C084E8A78C5E}"/>
          </ac:picMkLst>
        </pc:picChg>
      </pc:sldChg>
      <pc:sldChg chg="del">
        <pc:chgData name="Tiziano Wehrli" userId="d7d44026-4f62-4555-8611-37bdc8c3459c" providerId="ADAL" clId="{160A96B3-281E-4CC0-B7C8-B4293BC33B06}" dt="2025-09-12T00:27:20.372" v="33" actId="47"/>
        <pc:sldMkLst>
          <pc:docMk/>
          <pc:sldMk cId="1016161247" sldId="258"/>
        </pc:sldMkLst>
      </pc:sldChg>
      <pc:sldChg chg="addSp modSp new mod">
        <pc:chgData name="Tiziano Wehrli" userId="d7d44026-4f62-4555-8611-37bdc8c3459c" providerId="ADAL" clId="{160A96B3-281E-4CC0-B7C8-B4293BC33B06}" dt="2025-09-12T00:49:37.778" v="1163" actId="1076"/>
        <pc:sldMkLst>
          <pc:docMk/>
          <pc:sldMk cId="2201541893" sldId="258"/>
        </pc:sldMkLst>
        <pc:spChg chg="mod">
          <ac:chgData name="Tiziano Wehrli" userId="d7d44026-4f62-4555-8611-37bdc8c3459c" providerId="ADAL" clId="{160A96B3-281E-4CC0-B7C8-B4293BC33B06}" dt="2025-09-12T00:45:19.455" v="622" actId="20577"/>
          <ac:spMkLst>
            <pc:docMk/>
            <pc:sldMk cId="2201541893" sldId="258"/>
            <ac:spMk id="2" creationId="{F3B75699-D673-C67B-A740-272ADFB61116}"/>
          </ac:spMkLst>
        </pc:spChg>
        <pc:spChg chg="mod">
          <ac:chgData name="Tiziano Wehrli" userId="d7d44026-4f62-4555-8611-37bdc8c3459c" providerId="ADAL" clId="{160A96B3-281E-4CC0-B7C8-B4293BC33B06}" dt="2025-09-12T00:49:11.887" v="1145" actId="20577"/>
          <ac:spMkLst>
            <pc:docMk/>
            <pc:sldMk cId="2201541893" sldId="258"/>
            <ac:spMk id="3" creationId="{2B322A1B-07DF-91D1-9345-A394300EB9E6}"/>
          </ac:spMkLst>
        </pc:spChg>
        <pc:spChg chg="add mod">
          <ac:chgData name="Tiziano Wehrli" userId="d7d44026-4f62-4555-8611-37bdc8c3459c" providerId="ADAL" clId="{160A96B3-281E-4CC0-B7C8-B4293BC33B06}" dt="2025-09-12T00:49:37.778" v="1163" actId="1076"/>
          <ac:spMkLst>
            <pc:docMk/>
            <pc:sldMk cId="2201541893" sldId="258"/>
            <ac:spMk id="7" creationId="{C5542C29-B7EA-AB6F-7F5F-535B83085568}"/>
          </ac:spMkLst>
        </pc:spChg>
        <pc:picChg chg="add mod">
          <ac:chgData name="Tiziano Wehrli" userId="d7d44026-4f62-4555-8611-37bdc8c3459c" providerId="ADAL" clId="{160A96B3-281E-4CC0-B7C8-B4293BC33B06}" dt="2025-09-12T00:49:26.198" v="1150" actId="1076"/>
          <ac:picMkLst>
            <pc:docMk/>
            <pc:sldMk cId="2201541893" sldId="258"/>
            <ac:picMk id="5" creationId="{B138D6C8-B8FD-5583-DEBB-432B35854731}"/>
          </ac:picMkLst>
        </pc:picChg>
      </pc:sldChg>
      <pc:sldChg chg="del">
        <pc:chgData name="Tiziano Wehrli" userId="d7d44026-4f62-4555-8611-37bdc8c3459c" providerId="ADAL" clId="{160A96B3-281E-4CC0-B7C8-B4293BC33B06}" dt="2025-09-12T00:27:21.099" v="35" actId="47"/>
        <pc:sldMkLst>
          <pc:docMk/>
          <pc:sldMk cId="32471655" sldId="259"/>
        </pc:sldMkLst>
      </pc:sldChg>
      <pc:sldChg chg="addSp delSp modSp new mod">
        <pc:chgData name="Tiziano Wehrli" userId="d7d44026-4f62-4555-8611-37bdc8c3459c" providerId="ADAL" clId="{160A96B3-281E-4CC0-B7C8-B4293BC33B06}" dt="2025-09-12T00:51:46.648" v="1223" actId="1076"/>
        <pc:sldMkLst>
          <pc:docMk/>
          <pc:sldMk cId="2898322079" sldId="259"/>
        </pc:sldMkLst>
        <pc:spChg chg="mod">
          <ac:chgData name="Tiziano Wehrli" userId="d7d44026-4f62-4555-8611-37bdc8c3459c" providerId="ADAL" clId="{160A96B3-281E-4CC0-B7C8-B4293BC33B06}" dt="2025-09-12T00:50:52.430" v="1172" actId="20577"/>
          <ac:spMkLst>
            <pc:docMk/>
            <pc:sldMk cId="2898322079" sldId="259"/>
            <ac:spMk id="2" creationId="{D130CB02-629F-92B7-7E17-85A5D36F85E6}"/>
          </ac:spMkLst>
        </pc:spChg>
        <pc:spChg chg="del">
          <ac:chgData name="Tiziano Wehrli" userId="d7d44026-4f62-4555-8611-37bdc8c3459c" providerId="ADAL" clId="{160A96B3-281E-4CC0-B7C8-B4293BC33B06}" dt="2025-09-12T00:50:54.656" v="1173" actId="478"/>
          <ac:spMkLst>
            <pc:docMk/>
            <pc:sldMk cId="2898322079" sldId="259"/>
            <ac:spMk id="3" creationId="{0CA8A1E5-55DD-7248-55C4-5C566463E061}"/>
          </ac:spMkLst>
        </pc:spChg>
        <pc:spChg chg="add mod">
          <ac:chgData name="Tiziano Wehrli" userId="d7d44026-4f62-4555-8611-37bdc8c3459c" providerId="ADAL" clId="{160A96B3-281E-4CC0-B7C8-B4293BC33B06}" dt="2025-09-12T00:51:10.246" v="1190" actId="1076"/>
          <ac:spMkLst>
            <pc:docMk/>
            <pc:sldMk cId="2898322079" sldId="259"/>
            <ac:spMk id="6" creationId="{C159BB0E-A49A-5376-F52B-90A79B81ECC9}"/>
          </ac:spMkLst>
        </pc:spChg>
        <pc:spChg chg="add mod">
          <ac:chgData name="Tiziano Wehrli" userId="d7d44026-4f62-4555-8611-37bdc8c3459c" providerId="ADAL" clId="{160A96B3-281E-4CC0-B7C8-B4293BC33B06}" dt="2025-09-12T00:51:26.782" v="1205" actId="1076"/>
          <ac:spMkLst>
            <pc:docMk/>
            <pc:sldMk cId="2898322079" sldId="259"/>
            <ac:spMk id="7" creationId="{59DA3736-78A8-0924-6550-298CE5FDFC20}"/>
          </ac:spMkLst>
        </pc:spChg>
        <pc:spChg chg="add mod">
          <ac:chgData name="Tiziano Wehrli" userId="d7d44026-4f62-4555-8611-37bdc8c3459c" providerId="ADAL" clId="{160A96B3-281E-4CC0-B7C8-B4293BC33B06}" dt="2025-09-12T00:51:39.407" v="1212" actId="1076"/>
          <ac:spMkLst>
            <pc:docMk/>
            <pc:sldMk cId="2898322079" sldId="259"/>
            <ac:spMk id="8" creationId="{0FA967A3-0FCC-ABD6-91F4-92CAF7BD8245}"/>
          </ac:spMkLst>
        </pc:spChg>
        <pc:spChg chg="add mod">
          <ac:chgData name="Tiziano Wehrli" userId="d7d44026-4f62-4555-8611-37bdc8c3459c" providerId="ADAL" clId="{160A96B3-281E-4CC0-B7C8-B4293BC33B06}" dt="2025-09-12T00:51:46.648" v="1223" actId="1076"/>
          <ac:spMkLst>
            <pc:docMk/>
            <pc:sldMk cId="2898322079" sldId="259"/>
            <ac:spMk id="9" creationId="{FB2C8707-02F7-67EC-0530-7B4AD0B05332}"/>
          </ac:spMkLst>
        </pc:spChg>
        <pc:picChg chg="add mod">
          <ac:chgData name="Tiziano Wehrli" userId="d7d44026-4f62-4555-8611-37bdc8c3459c" providerId="ADAL" clId="{160A96B3-281E-4CC0-B7C8-B4293BC33B06}" dt="2025-09-12T00:50:57.795" v="1177" actId="1076"/>
          <ac:picMkLst>
            <pc:docMk/>
            <pc:sldMk cId="2898322079" sldId="259"/>
            <ac:picMk id="5" creationId="{4F17B10D-400E-F0A9-1F74-1EE3A270D604}"/>
          </ac:picMkLst>
        </pc:picChg>
      </pc:sldChg>
      <pc:sldChg chg="del">
        <pc:chgData name="Tiziano Wehrli" userId="d7d44026-4f62-4555-8611-37bdc8c3459c" providerId="ADAL" clId="{160A96B3-281E-4CC0-B7C8-B4293BC33B06}" dt="2025-09-12T00:27:21.434" v="36" actId="47"/>
        <pc:sldMkLst>
          <pc:docMk/>
          <pc:sldMk cId="1794589631" sldId="260"/>
        </pc:sldMkLst>
      </pc:sldChg>
      <pc:sldChg chg="modSp new mod">
        <pc:chgData name="Tiziano Wehrli" userId="d7d44026-4f62-4555-8611-37bdc8c3459c" providerId="ADAL" clId="{160A96B3-281E-4CC0-B7C8-B4293BC33B06}" dt="2025-09-12T01:01:08.374" v="1882" actId="20577"/>
        <pc:sldMkLst>
          <pc:docMk/>
          <pc:sldMk cId="3856835310" sldId="260"/>
        </pc:sldMkLst>
        <pc:spChg chg="mod">
          <ac:chgData name="Tiziano Wehrli" userId="d7d44026-4f62-4555-8611-37bdc8c3459c" providerId="ADAL" clId="{160A96B3-281E-4CC0-B7C8-B4293BC33B06}" dt="2025-09-12T00:59:10.586" v="1340" actId="20577"/>
          <ac:spMkLst>
            <pc:docMk/>
            <pc:sldMk cId="3856835310" sldId="260"/>
            <ac:spMk id="2" creationId="{CE5494D7-5D8F-C8D3-B098-CB3273CE72C6}"/>
          </ac:spMkLst>
        </pc:spChg>
        <pc:spChg chg="mod">
          <ac:chgData name="Tiziano Wehrli" userId="d7d44026-4f62-4555-8611-37bdc8c3459c" providerId="ADAL" clId="{160A96B3-281E-4CC0-B7C8-B4293BC33B06}" dt="2025-09-12T01:01:08.374" v="1882" actId="20577"/>
          <ac:spMkLst>
            <pc:docMk/>
            <pc:sldMk cId="3856835310" sldId="260"/>
            <ac:spMk id="3" creationId="{97F4236F-8A4B-55C4-C9D3-3BD946035850}"/>
          </ac:spMkLst>
        </pc:spChg>
      </pc:sldChg>
      <pc:sldChg chg="del">
        <pc:chgData name="Tiziano Wehrli" userId="d7d44026-4f62-4555-8611-37bdc8c3459c" providerId="ADAL" clId="{160A96B3-281E-4CC0-B7C8-B4293BC33B06}" dt="2025-09-12T00:27:20.710" v="34" actId="47"/>
        <pc:sldMkLst>
          <pc:docMk/>
          <pc:sldMk cId="1187595819" sldId="261"/>
        </pc:sldMkLst>
      </pc:sldChg>
      <pc:sldChg chg="addSp modSp new mod">
        <pc:chgData name="Tiziano Wehrli" userId="d7d44026-4f62-4555-8611-37bdc8c3459c" providerId="ADAL" clId="{160A96B3-281E-4CC0-B7C8-B4293BC33B06}" dt="2025-09-12T01:14:05.518" v="3055" actId="27636"/>
        <pc:sldMkLst>
          <pc:docMk/>
          <pc:sldMk cId="1229617604" sldId="261"/>
        </pc:sldMkLst>
        <pc:spChg chg="mod">
          <ac:chgData name="Tiziano Wehrli" userId="d7d44026-4f62-4555-8611-37bdc8c3459c" providerId="ADAL" clId="{160A96B3-281E-4CC0-B7C8-B4293BC33B06}" dt="2025-09-12T01:02:00.665" v="1908" actId="20577"/>
          <ac:spMkLst>
            <pc:docMk/>
            <pc:sldMk cId="1229617604" sldId="261"/>
            <ac:spMk id="2" creationId="{B1E3DF48-D549-F270-CFA4-4B064FFF6525}"/>
          </ac:spMkLst>
        </pc:spChg>
        <pc:spChg chg="mod">
          <ac:chgData name="Tiziano Wehrli" userId="d7d44026-4f62-4555-8611-37bdc8c3459c" providerId="ADAL" clId="{160A96B3-281E-4CC0-B7C8-B4293BC33B06}" dt="2025-09-12T01:14:05.518" v="3055" actId="27636"/>
          <ac:spMkLst>
            <pc:docMk/>
            <pc:sldMk cId="1229617604" sldId="261"/>
            <ac:spMk id="3" creationId="{3BA09D5D-EBBB-CF8D-646B-89A3D0C1D9DB}"/>
          </ac:spMkLst>
        </pc:spChg>
        <pc:picChg chg="add mod">
          <ac:chgData name="Tiziano Wehrli" userId="d7d44026-4f62-4555-8611-37bdc8c3459c" providerId="ADAL" clId="{160A96B3-281E-4CC0-B7C8-B4293BC33B06}" dt="2025-09-12T01:04:20.453" v="2025" actId="1076"/>
          <ac:picMkLst>
            <pc:docMk/>
            <pc:sldMk cId="1229617604" sldId="261"/>
            <ac:picMk id="5" creationId="{F4DD3179-A76B-A2A6-024B-71D389BE3658}"/>
          </ac:picMkLst>
        </pc:picChg>
        <pc:picChg chg="add mod">
          <ac:chgData name="Tiziano Wehrli" userId="d7d44026-4f62-4555-8611-37bdc8c3459c" providerId="ADAL" clId="{160A96B3-281E-4CC0-B7C8-B4293BC33B06}" dt="2025-09-12T01:13:42.731" v="2938" actId="1076"/>
          <ac:picMkLst>
            <pc:docMk/>
            <pc:sldMk cId="1229617604" sldId="261"/>
            <ac:picMk id="7" creationId="{78E5FFD4-5D52-DDA1-60C6-2EAF31758067}"/>
          </ac:picMkLst>
        </pc:picChg>
      </pc:sldChg>
      <pc:sldChg chg="addSp modSp new mod">
        <pc:chgData name="Tiziano Wehrli" userId="d7d44026-4f62-4555-8611-37bdc8c3459c" providerId="ADAL" clId="{160A96B3-281E-4CC0-B7C8-B4293BC33B06}" dt="2025-09-12T01:10:37.416" v="2711" actId="20577"/>
        <pc:sldMkLst>
          <pc:docMk/>
          <pc:sldMk cId="1529469525" sldId="262"/>
        </pc:sldMkLst>
        <pc:spChg chg="mod">
          <ac:chgData name="Tiziano Wehrli" userId="d7d44026-4f62-4555-8611-37bdc8c3459c" providerId="ADAL" clId="{160A96B3-281E-4CC0-B7C8-B4293BC33B06}" dt="2025-09-12T01:05:52.103" v="2237" actId="20577"/>
          <ac:spMkLst>
            <pc:docMk/>
            <pc:sldMk cId="1529469525" sldId="262"/>
            <ac:spMk id="2" creationId="{952A02C5-8414-CA87-C82B-D70186A8E8E8}"/>
          </ac:spMkLst>
        </pc:spChg>
        <pc:spChg chg="mod">
          <ac:chgData name="Tiziano Wehrli" userId="d7d44026-4f62-4555-8611-37bdc8c3459c" providerId="ADAL" clId="{160A96B3-281E-4CC0-B7C8-B4293BC33B06}" dt="2025-09-12T01:10:37.416" v="2711" actId="20577"/>
          <ac:spMkLst>
            <pc:docMk/>
            <pc:sldMk cId="1529469525" sldId="262"/>
            <ac:spMk id="3" creationId="{6E4AFCA5-C312-CE44-B6FE-62AF9F1098C3}"/>
          </ac:spMkLst>
        </pc:spChg>
        <pc:picChg chg="add mod">
          <ac:chgData name="Tiziano Wehrli" userId="d7d44026-4f62-4555-8611-37bdc8c3459c" providerId="ADAL" clId="{160A96B3-281E-4CC0-B7C8-B4293BC33B06}" dt="2025-09-12T01:09:21.471" v="2399" actId="1076"/>
          <ac:picMkLst>
            <pc:docMk/>
            <pc:sldMk cId="1529469525" sldId="262"/>
            <ac:picMk id="5" creationId="{1004406F-08C2-3A89-90F3-379073D1E325}"/>
          </ac:picMkLst>
        </pc:picChg>
      </pc:sldChg>
      <pc:sldChg chg="del">
        <pc:chgData name="Tiziano Wehrli" userId="d7d44026-4f62-4555-8611-37bdc8c3459c" providerId="ADAL" clId="{160A96B3-281E-4CC0-B7C8-B4293BC33B06}" dt="2025-09-12T00:27:21.785" v="37" actId="47"/>
        <pc:sldMkLst>
          <pc:docMk/>
          <pc:sldMk cId="3000896864" sldId="262"/>
        </pc:sldMkLst>
      </pc:sldChg>
      <pc:sldChg chg="addSp delSp modSp new mod">
        <pc:chgData name="Tiziano Wehrli" userId="d7d44026-4f62-4555-8611-37bdc8c3459c" providerId="ADAL" clId="{160A96B3-281E-4CC0-B7C8-B4293BC33B06}" dt="2025-09-12T01:24:38.706" v="3591" actId="1076"/>
        <pc:sldMkLst>
          <pc:docMk/>
          <pc:sldMk cId="1154285867" sldId="263"/>
        </pc:sldMkLst>
        <pc:spChg chg="mod">
          <ac:chgData name="Tiziano Wehrli" userId="d7d44026-4f62-4555-8611-37bdc8c3459c" providerId="ADAL" clId="{160A96B3-281E-4CC0-B7C8-B4293BC33B06}" dt="2025-09-12T01:11:13.114" v="2713"/>
          <ac:spMkLst>
            <pc:docMk/>
            <pc:sldMk cId="1154285867" sldId="263"/>
            <ac:spMk id="2" creationId="{62F2A22D-5824-8AFB-A6CB-0D21AEC93F47}"/>
          </ac:spMkLst>
        </pc:spChg>
        <pc:spChg chg="del">
          <ac:chgData name="Tiziano Wehrli" userId="d7d44026-4f62-4555-8611-37bdc8c3459c" providerId="ADAL" clId="{160A96B3-281E-4CC0-B7C8-B4293BC33B06}" dt="2025-09-12T01:11:48.534" v="2717" actId="478"/>
          <ac:spMkLst>
            <pc:docMk/>
            <pc:sldMk cId="1154285867" sldId="263"/>
            <ac:spMk id="3" creationId="{7C7569BC-A059-C6A8-DA0E-3C106D9AC2FC}"/>
          </ac:spMkLst>
        </pc:spChg>
        <pc:spChg chg="add mod">
          <ac:chgData name="Tiziano Wehrli" userId="d7d44026-4f62-4555-8611-37bdc8c3459c" providerId="ADAL" clId="{160A96B3-281E-4CC0-B7C8-B4293BC33B06}" dt="2025-09-12T01:24:38.706" v="3591" actId="1076"/>
          <ac:spMkLst>
            <pc:docMk/>
            <pc:sldMk cId="1154285867" sldId="263"/>
            <ac:spMk id="7" creationId="{02F83A17-F012-B46F-71A5-524331552104}"/>
          </ac:spMkLst>
        </pc:spChg>
        <pc:picChg chg="add mod">
          <ac:chgData name="Tiziano Wehrli" userId="d7d44026-4f62-4555-8611-37bdc8c3459c" providerId="ADAL" clId="{160A96B3-281E-4CC0-B7C8-B4293BC33B06}" dt="2025-09-12T01:11:51.550" v="2719" actId="1076"/>
          <ac:picMkLst>
            <pc:docMk/>
            <pc:sldMk cId="1154285867" sldId="263"/>
            <ac:picMk id="5" creationId="{95ABC785-E107-28C2-F7CE-CC3817178988}"/>
          </ac:picMkLst>
        </pc:picChg>
      </pc:sldChg>
      <pc:sldChg chg="del">
        <pc:chgData name="Tiziano Wehrli" userId="d7d44026-4f62-4555-8611-37bdc8c3459c" providerId="ADAL" clId="{160A96B3-281E-4CC0-B7C8-B4293BC33B06}" dt="2025-09-12T00:27:22.130" v="38" actId="47"/>
        <pc:sldMkLst>
          <pc:docMk/>
          <pc:sldMk cId="2058749981" sldId="263"/>
        </pc:sldMkLst>
      </pc:sldChg>
      <pc:sldChg chg="del">
        <pc:chgData name="Tiziano Wehrli" userId="d7d44026-4f62-4555-8611-37bdc8c3459c" providerId="ADAL" clId="{160A96B3-281E-4CC0-B7C8-B4293BC33B06}" dt="2025-09-12T00:27:22.474" v="39" actId="47"/>
        <pc:sldMkLst>
          <pc:docMk/>
          <pc:sldMk cId="1535603733" sldId="264"/>
        </pc:sldMkLst>
      </pc:sldChg>
      <pc:sldChg chg="addSp modSp new mod">
        <pc:chgData name="Tiziano Wehrli" userId="d7d44026-4f62-4555-8611-37bdc8c3459c" providerId="ADAL" clId="{160A96B3-281E-4CC0-B7C8-B4293BC33B06}" dt="2025-09-12T01:16:28.101" v="3348" actId="313"/>
        <pc:sldMkLst>
          <pc:docMk/>
          <pc:sldMk cId="3395267643" sldId="264"/>
        </pc:sldMkLst>
        <pc:spChg chg="mod">
          <ac:chgData name="Tiziano Wehrli" userId="d7d44026-4f62-4555-8611-37bdc8c3459c" providerId="ADAL" clId="{160A96B3-281E-4CC0-B7C8-B4293BC33B06}" dt="2025-09-12T01:16:02.936" v="3249" actId="20577"/>
          <ac:spMkLst>
            <pc:docMk/>
            <pc:sldMk cId="3395267643" sldId="264"/>
            <ac:spMk id="2" creationId="{AF5D7A33-7547-70AC-4873-C6AF7D6D9CB9}"/>
          </ac:spMkLst>
        </pc:spChg>
        <pc:spChg chg="mod">
          <ac:chgData name="Tiziano Wehrli" userId="d7d44026-4f62-4555-8611-37bdc8c3459c" providerId="ADAL" clId="{160A96B3-281E-4CC0-B7C8-B4293BC33B06}" dt="2025-09-12T01:16:28.101" v="3348" actId="313"/>
          <ac:spMkLst>
            <pc:docMk/>
            <pc:sldMk cId="3395267643" sldId="264"/>
            <ac:spMk id="3" creationId="{79EFF436-C623-70A5-9C66-75B9E55BBA0B}"/>
          </ac:spMkLst>
        </pc:spChg>
        <pc:picChg chg="add mod">
          <ac:chgData name="Tiziano Wehrli" userId="d7d44026-4f62-4555-8611-37bdc8c3459c" providerId="ADAL" clId="{160A96B3-281E-4CC0-B7C8-B4293BC33B06}" dt="2025-09-12T01:14:52.514" v="3204" actId="1076"/>
          <ac:picMkLst>
            <pc:docMk/>
            <pc:sldMk cId="3395267643" sldId="264"/>
            <ac:picMk id="5" creationId="{15098937-5381-48BD-CC21-4943591A0D8D}"/>
          </ac:picMkLst>
        </pc:picChg>
      </pc:sldChg>
      <pc:sldChg chg="del">
        <pc:chgData name="Tiziano Wehrli" userId="d7d44026-4f62-4555-8611-37bdc8c3459c" providerId="ADAL" clId="{160A96B3-281E-4CC0-B7C8-B4293BC33B06}" dt="2025-09-12T00:27:22.808" v="40" actId="47"/>
        <pc:sldMkLst>
          <pc:docMk/>
          <pc:sldMk cId="418857494" sldId="265"/>
        </pc:sldMkLst>
      </pc:sldChg>
      <pc:sldChg chg="addSp delSp modSp new mod">
        <pc:chgData name="Tiziano Wehrli" userId="d7d44026-4f62-4555-8611-37bdc8c3459c" providerId="ADAL" clId="{160A96B3-281E-4CC0-B7C8-B4293BC33B06}" dt="2025-09-12T01:27:11.519" v="3718" actId="1582"/>
        <pc:sldMkLst>
          <pc:docMk/>
          <pc:sldMk cId="1277293408" sldId="265"/>
        </pc:sldMkLst>
        <pc:spChg chg="mod">
          <ac:chgData name="Tiziano Wehrli" userId="d7d44026-4f62-4555-8611-37bdc8c3459c" providerId="ADAL" clId="{160A96B3-281E-4CC0-B7C8-B4293BC33B06}" dt="2025-09-12T01:22:27.370" v="3368" actId="20577"/>
          <ac:spMkLst>
            <pc:docMk/>
            <pc:sldMk cId="1277293408" sldId="265"/>
            <ac:spMk id="2" creationId="{D467DB61-E5C1-9BE4-2695-E9C2217BE260}"/>
          </ac:spMkLst>
        </pc:spChg>
        <pc:spChg chg="mod">
          <ac:chgData name="Tiziano Wehrli" userId="d7d44026-4f62-4555-8611-37bdc8c3459c" providerId="ADAL" clId="{160A96B3-281E-4CC0-B7C8-B4293BC33B06}" dt="2025-09-12T01:26:17.144" v="3705" actId="20577"/>
          <ac:spMkLst>
            <pc:docMk/>
            <pc:sldMk cId="1277293408" sldId="265"/>
            <ac:spMk id="3" creationId="{7EBE2CA3-92E3-A084-A697-7CDED48FC965}"/>
          </ac:spMkLst>
        </pc:spChg>
        <pc:spChg chg="add del">
          <ac:chgData name="Tiziano Wehrli" userId="d7d44026-4f62-4555-8611-37bdc8c3459c" providerId="ADAL" clId="{160A96B3-281E-4CC0-B7C8-B4293BC33B06}" dt="2025-09-12T01:24:09.127" v="3572" actId="22"/>
          <ac:spMkLst>
            <pc:docMk/>
            <pc:sldMk cId="1277293408" sldId="265"/>
            <ac:spMk id="5" creationId="{40179428-AABD-3AAD-D8FC-68889CDA903D}"/>
          </ac:spMkLst>
        </pc:spChg>
        <pc:spChg chg="add mod">
          <ac:chgData name="Tiziano Wehrli" userId="d7d44026-4f62-4555-8611-37bdc8c3459c" providerId="ADAL" clId="{160A96B3-281E-4CC0-B7C8-B4293BC33B06}" dt="2025-09-12T01:24:28.426" v="3583" actId="1076"/>
          <ac:spMkLst>
            <pc:docMk/>
            <pc:sldMk cId="1277293408" sldId="265"/>
            <ac:spMk id="9" creationId="{C2786B89-4727-381F-D505-676275ECF100}"/>
          </ac:spMkLst>
        </pc:spChg>
        <pc:spChg chg="add mod">
          <ac:chgData name="Tiziano Wehrli" userId="d7d44026-4f62-4555-8611-37bdc8c3459c" providerId="ADAL" clId="{160A96B3-281E-4CC0-B7C8-B4293BC33B06}" dt="2025-09-12T01:26:54.706" v="3715" actId="14100"/>
          <ac:spMkLst>
            <pc:docMk/>
            <pc:sldMk cId="1277293408" sldId="265"/>
            <ac:spMk id="12" creationId="{8E1BC432-1620-DA9F-C5D1-C5429387422F}"/>
          </ac:spMkLst>
        </pc:spChg>
        <pc:picChg chg="add mod">
          <ac:chgData name="Tiziano Wehrli" userId="d7d44026-4f62-4555-8611-37bdc8c3459c" providerId="ADAL" clId="{160A96B3-281E-4CC0-B7C8-B4293BC33B06}" dt="2025-09-12T01:24:19.129" v="3575" actId="1076"/>
          <ac:picMkLst>
            <pc:docMk/>
            <pc:sldMk cId="1277293408" sldId="265"/>
            <ac:picMk id="7" creationId="{0115CB15-7B46-D4C0-F117-EF76BF2BBF97}"/>
          </ac:picMkLst>
        </pc:picChg>
        <pc:picChg chg="add mod">
          <ac:chgData name="Tiziano Wehrli" userId="d7d44026-4f62-4555-8611-37bdc8c3459c" providerId="ADAL" clId="{160A96B3-281E-4CC0-B7C8-B4293BC33B06}" dt="2025-09-12T01:26:20.894" v="3707" actId="1076"/>
          <ac:picMkLst>
            <pc:docMk/>
            <pc:sldMk cId="1277293408" sldId="265"/>
            <ac:picMk id="11" creationId="{F6851331-CBD8-3E99-6D9C-3D7AAF472D83}"/>
          </ac:picMkLst>
        </pc:picChg>
        <pc:cxnChg chg="add mod">
          <ac:chgData name="Tiziano Wehrli" userId="d7d44026-4f62-4555-8611-37bdc8c3459c" providerId="ADAL" clId="{160A96B3-281E-4CC0-B7C8-B4293BC33B06}" dt="2025-09-12T01:27:11.519" v="3718" actId="1582"/>
          <ac:cxnSpMkLst>
            <pc:docMk/>
            <pc:sldMk cId="1277293408" sldId="265"/>
            <ac:cxnSpMk id="14" creationId="{924D5513-1302-0EBA-0412-C12E35DFE91F}"/>
          </ac:cxnSpMkLst>
        </pc:cxnChg>
      </pc:sldChg>
      <pc:sldChg chg="modSp new mod">
        <pc:chgData name="Tiziano Wehrli" userId="d7d44026-4f62-4555-8611-37bdc8c3459c" providerId="ADAL" clId="{160A96B3-281E-4CC0-B7C8-B4293BC33B06}" dt="2025-09-12T02:15:28.976" v="11713" actId="20577"/>
        <pc:sldMkLst>
          <pc:docMk/>
          <pc:sldMk cId="904341262" sldId="266"/>
        </pc:sldMkLst>
        <pc:spChg chg="mod">
          <ac:chgData name="Tiziano Wehrli" userId="d7d44026-4f62-4555-8611-37bdc8c3459c" providerId="ADAL" clId="{160A96B3-281E-4CC0-B7C8-B4293BC33B06}" dt="2025-09-12T01:28:06.654" v="3783" actId="20577"/>
          <ac:spMkLst>
            <pc:docMk/>
            <pc:sldMk cId="904341262" sldId="266"/>
            <ac:spMk id="2" creationId="{9E08E368-8B94-1112-F891-1FBDFC79B8F9}"/>
          </ac:spMkLst>
        </pc:spChg>
        <pc:spChg chg="mod">
          <ac:chgData name="Tiziano Wehrli" userId="d7d44026-4f62-4555-8611-37bdc8c3459c" providerId="ADAL" clId="{160A96B3-281E-4CC0-B7C8-B4293BC33B06}" dt="2025-09-12T02:15:28.976" v="11713" actId="20577"/>
          <ac:spMkLst>
            <pc:docMk/>
            <pc:sldMk cId="904341262" sldId="266"/>
            <ac:spMk id="3" creationId="{7FC791A2-FC42-78CB-2583-92999994B029}"/>
          </ac:spMkLst>
        </pc:spChg>
      </pc:sldChg>
      <pc:sldChg chg="del">
        <pc:chgData name="Tiziano Wehrli" userId="d7d44026-4f62-4555-8611-37bdc8c3459c" providerId="ADAL" clId="{160A96B3-281E-4CC0-B7C8-B4293BC33B06}" dt="2025-09-12T00:27:23.145" v="41" actId="47"/>
        <pc:sldMkLst>
          <pc:docMk/>
          <pc:sldMk cId="3848844540" sldId="266"/>
        </pc:sldMkLst>
      </pc:sldChg>
      <pc:sldChg chg="modSp new mod">
        <pc:chgData name="Tiziano Wehrli" userId="d7d44026-4f62-4555-8611-37bdc8c3459c" providerId="ADAL" clId="{160A96B3-281E-4CC0-B7C8-B4293BC33B06}" dt="2025-09-12T01:41:45.625" v="5913" actId="20577"/>
        <pc:sldMkLst>
          <pc:docMk/>
          <pc:sldMk cId="1965103907" sldId="267"/>
        </pc:sldMkLst>
        <pc:spChg chg="mod">
          <ac:chgData name="Tiziano Wehrli" userId="d7d44026-4f62-4555-8611-37bdc8c3459c" providerId="ADAL" clId="{160A96B3-281E-4CC0-B7C8-B4293BC33B06}" dt="2025-09-12T01:34:09.152" v="4491" actId="20577"/>
          <ac:spMkLst>
            <pc:docMk/>
            <pc:sldMk cId="1965103907" sldId="267"/>
            <ac:spMk id="2" creationId="{5F089234-44C1-8B5A-2902-CEB207B5B67D}"/>
          </ac:spMkLst>
        </pc:spChg>
        <pc:spChg chg="mod">
          <ac:chgData name="Tiziano Wehrli" userId="d7d44026-4f62-4555-8611-37bdc8c3459c" providerId="ADAL" clId="{160A96B3-281E-4CC0-B7C8-B4293BC33B06}" dt="2025-09-12T01:41:45.625" v="5913" actId="20577"/>
          <ac:spMkLst>
            <pc:docMk/>
            <pc:sldMk cId="1965103907" sldId="267"/>
            <ac:spMk id="3" creationId="{3F2A0A99-BE50-80EE-3733-4E03068501A5}"/>
          </ac:spMkLst>
        </pc:spChg>
      </pc:sldChg>
      <pc:sldChg chg="del">
        <pc:chgData name="Tiziano Wehrli" userId="d7d44026-4f62-4555-8611-37bdc8c3459c" providerId="ADAL" clId="{160A96B3-281E-4CC0-B7C8-B4293BC33B06}" dt="2025-09-12T00:27:24.340" v="44" actId="47"/>
        <pc:sldMkLst>
          <pc:docMk/>
          <pc:sldMk cId="2910719315" sldId="267"/>
        </pc:sldMkLst>
      </pc:sldChg>
      <pc:sldChg chg="del">
        <pc:chgData name="Tiziano Wehrli" userId="d7d44026-4f62-4555-8611-37bdc8c3459c" providerId="ADAL" clId="{160A96B3-281E-4CC0-B7C8-B4293BC33B06}" dt="2025-09-12T00:27:24.763" v="45" actId="47"/>
        <pc:sldMkLst>
          <pc:docMk/>
          <pc:sldMk cId="132531321" sldId="268"/>
        </pc:sldMkLst>
      </pc:sldChg>
      <pc:sldChg chg="modSp new mod">
        <pc:chgData name="Tiziano Wehrli" userId="d7d44026-4f62-4555-8611-37bdc8c3459c" providerId="ADAL" clId="{160A96B3-281E-4CC0-B7C8-B4293BC33B06}" dt="2025-09-12T01:44:37.592" v="6566" actId="20577"/>
        <pc:sldMkLst>
          <pc:docMk/>
          <pc:sldMk cId="1815433098" sldId="268"/>
        </pc:sldMkLst>
        <pc:spChg chg="mod">
          <ac:chgData name="Tiziano Wehrli" userId="d7d44026-4f62-4555-8611-37bdc8c3459c" providerId="ADAL" clId="{160A96B3-281E-4CC0-B7C8-B4293BC33B06}" dt="2025-09-12T01:36:51.106" v="4827" actId="20577"/>
          <ac:spMkLst>
            <pc:docMk/>
            <pc:sldMk cId="1815433098" sldId="268"/>
            <ac:spMk id="2" creationId="{5268D79C-F1AD-AF49-F7E3-3200A334A9B4}"/>
          </ac:spMkLst>
        </pc:spChg>
        <pc:spChg chg="mod">
          <ac:chgData name="Tiziano Wehrli" userId="d7d44026-4f62-4555-8611-37bdc8c3459c" providerId="ADAL" clId="{160A96B3-281E-4CC0-B7C8-B4293BC33B06}" dt="2025-09-12T01:44:37.592" v="6566" actId="20577"/>
          <ac:spMkLst>
            <pc:docMk/>
            <pc:sldMk cId="1815433098" sldId="268"/>
            <ac:spMk id="3" creationId="{1AE64604-0C2C-2F94-A071-6E021D28A196}"/>
          </ac:spMkLst>
        </pc:spChg>
      </pc:sldChg>
      <pc:sldChg chg="del">
        <pc:chgData name="Tiziano Wehrli" userId="d7d44026-4f62-4555-8611-37bdc8c3459c" providerId="ADAL" clId="{160A96B3-281E-4CC0-B7C8-B4293BC33B06}" dt="2025-09-12T00:27:23.514" v="42" actId="47"/>
        <pc:sldMkLst>
          <pc:docMk/>
          <pc:sldMk cId="630522209" sldId="269"/>
        </pc:sldMkLst>
      </pc:sldChg>
      <pc:sldChg chg="addSp delSp modSp new mod">
        <pc:chgData name="Tiziano Wehrli" userId="d7d44026-4f62-4555-8611-37bdc8c3459c" providerId="ADAL" clId="{160A96B3-281E-4CC0-B7C8-B4293BC33B06}" dt="2025-09-12T01:39:01.114" v="5471" actId="20577"/>
        <pc:sldMkLst>
          <pc:docMk/>
          <pc:sldMk cId="1283801912" sldId="269"/>
        </pc:sldMkLst>
        <pc:spChg chg="mod">
          <ac:chgData name="Tiziano Wehrli" userId="d7d44026-4f62-4555-8611-37bdc8c3459c" providerId="ADAL" clId="{160A96B3-281E-4CC0-B7C8-B4293BC33B06}" dt="2025-09-12T01:37:11.634" v="4885" actId="20577"/>
          <ac:spMkLst>
            <pc:docMk/>
            <pc:sldMk cId="1283801912" sldId="269"/>
            <ac:spMk id="2" creationId="{F8ED6C59-2215-46E0-A156-BABEB9FCDD59}"/>
          </ac:spMkLst>
        </pc:spChg>
        <pc:spChg chg="mod">
          <ac:chgData name="Tiziano Wehrli" userId="d7d44026-4f62-4555-8611-37bdc8c3459c" providerId="ADAL" clId="{160A96B3-281E-4CC0-B7C8-B4293BC33B06}" dt="2025-09-12T01:39:01.114" v="5471" actId="20577"/>
          <ac:spMkLst>
            <pc:docMk/>
            <pc:sldMk cId="1283801912" sldId="269"/>
            <ac:spMk id="3" creationId="{A988879C-C5B9-C9A4-BF2F-506A703EE399}"/>
          </ac:spMkLst>
        </pc:spChg>
        <pc:picChg chg="add del">
          <ac:chgData name="Tiziano Wehrli" userId="d7d44026-4f62-4555-8611-37bdc8c3459c" providerId="ADAL" clId="{160A96B3-281E-4CC0-B7C8-B4293BC33B06}" dt="2025-09-12T01:38:54.051" v="5454" actId="22"/>
          <ac:picMkLst>
            <pc:docMk/>
            <pc:sldMk cId="1283801912" sldId="269"/>
            <ac:picMk id="5" creationId="{3D86FDFA-55AF-15AD-02F1-70715DB3B389}"/>
          </ac:picMkLst>
        </pc:picChg>
      </pc:sldChg>
      <pc:sldChg chg="modSp new mod">
        <pc:chgData name="Tiziano Wehrli" userId="d7d44026-4f62-4555-8611-37bdc8c3459c" providerId="ADAL" clId="{160A96B3-281E-4CC0-B7C8-B4293BC33B06}" dt="2025-09-12T02:00:49.589" v="8243" actId="20577"/>
        <pc:sldMkLst>
          <pc:docMk/>
          <pc:sldMk cId="215065703" sldId="270"/>
        </pc:sldMkLst>
        <pc:spChg chg="mod">
          <ac:chgData name="Tiziano Wehrli" userId="d7d44026-4f62-4555-8611-37bdc8c3459c" providerId="ADAL" clId="{160A96B3-281E-4CC0-B7C8-B4293BC33B06}" dt="2025-09-12T01:44:50.007" v="6585" actId="20577"/>
          <ac:spMkLst>
            <pc:docMk/>
            <pc:sldMk cId="215065703" sldId="270"/>
            <ac:spMk id="2" creationId="{4F54C564-953E-AC13-ACFC-9ADEF62D50AD}"/>
          </ac:spMkLst>
        </pc:spChg>
        <pc:spChg chg="mod">
          <ac:chgData name="Tiziano Wehrli" userId="d7d44026-4f62-4555-8611-37bdc8c3459c" providerId="ADAL" clId="{160A96B3-281E-4CC0-B7C8-B4293BC33B06}" dt="2025-09-12T02:00:49.589" v="8243" actId="20577"/>
          <ac:spMkLst>
            <pc:docMk/>
            <pc:sldMk cId="215065703" sldId="270"/>
            <ac:spMk id="3" creationId="{54054D0E-34DE-EA7A-0A6F-744FBB01156A}"/>
          </ac:spMkLst>
        </pc:spChg>
      </pc:sldChg>
      <pc:sldChg chg="del">
        <pc:chgData name="Tiziano Wehrli" userId="d7d44026-4f62-4555-8611-37bdc8c3459c" providerId="ADAL" clId="{160A96B3-281E-4CC0-B7C8-B4293BC33B06}" dt="2025-09-12T00:27:23.880" v="43" actId="47"/>
        <pc:sldMkLst>
          <pc:docMk/>
          <pc:sldMk cId="3400971574" sldId="270"/>
        </pc:sldMkLst>
      </pc:sldChg>
      <pc:sldChg chg="del">
        <pc:chgData name="Tiziano Wehrli" userId="d7d44026-4f62-4555-8611-37bdc8c3459c" providerId="ADAL" clId="{160A96B3-281E-4CC0-B7C8-B4293BC33B06}" dt="2025-09-12T00:27:25.919" v="48" actId="47"/>
        <pc:sldMkLst>
          <pc:docMk/>
          <pc:sldMk cId="666847957" sldId="271"/>
        </pc:sldMkLst>
      </pc:sldChg>
      <pc:sldChg chg="modSp new mod">
        <pc:chgData name="Tiziano Wehrli" userId="d7d44026-4f62-4555-8611-37bdc8c3459c" providerId="ADAL" clId="{160A96B3-281E-4CC0-B7C8-B4293BC33B06}" dt="2025-09-12T02:04:59.430" v="9309" actId="20577"/>
        <pc:sldMkLst>
          <pc:docMk/>
          <pc:sldMk cId="2338401306" sldId="271"/>
        </pc:sldMkLst>
        <pc:spChg chg="mod">
          <ac:chgData name="Tiziano Wehrli" userId="d7d44026-4f62-4555-8611-37bdc8c3459c" providerId="ADAL" clId="{160A96B3-281E-4CC0-B7C8-B4293BC33B06}" dt="2025-09-12T02:04:14.587" v="9185" actId="20577"/>
          <ac:spMkLst>
            <pc:docMk/>
            <pc:sldMk cId="2338401306" sldId="271"/>
            <ac:spMk id="2" creationId="{8A74A311-2890-9B94-2D9B-B33181192039}"/>
          </ac:spMkLst>
        </pc:spChg>
        <pc:spChg chg="mod">
          <ac:chgData name="Tiziano Wehrli" userId="d7d44026-4f62-4555-8611-37bdc8c3459c" providerId="ADAL" clId="{160A96B3-281E-4CC0-B7C8-B4293BC33B06}" dt="2025-09-12T02:04:59.430" v="9309" actId="20577"/>
          <ac:spMkLst>
            <pc:docMk/>
            <pc:sldMk cId="2338401306" sldId="271"/>
            <ac:spMk id="3" creationId="{FA87A0E3-51EF-D384-41A6-A57F58942BFD}"/>
          </ac:spMkLst>
        </pc:spChg>
      </pc:sldChg>
      <pc:sldChg chg="modSp new mod">
        <pc:chgData name="Tiziano Wehrli" userId="d7d44026-4f62-4555-8611-37bdc8c3459c" providerId="ADAL" clId="{160A96B3-281E-4CC0-B7C8-B4293BC33B06}" dt="2025-09-12T01:57:16.782" v="8135" actId="20577"/>
        <pc:sldMkLst>
          <pc:docMk/>
          <pc:sldMk cId="2811948375" sldId="272"/>
        </pc:sldMkLst>
        <pc:spChg chg="mod">
          <ac:chgData name="Tiziano Wehrli" userId="d7d44026-4f62-4555-8611-37bdc8c3459c" providerId="ADAL" clId="{160A96B3-281E-4CC0-B7C8-B4293BC33B06}" dt="2025-09-12T01:47:47.658" v="7373" actId="20577"/>
          <ac:spMkLst>
            <pc:docMk/>
            <pc:sldMk cId="2811948375" sldId="272"/>
            <ac:spMk id="2" creationId="{218ECED1-BC0B-F8DE-AC94-AB86C5B32606}"/>
          </ac:spMkLst>
        </pc:spChg>
        <pc:spChg chg="mod">
          <ac:chgData name="Tiziano Wehrli" userId="d7d44026-4f62-4555-8611-37bdc8c3459c" providerId="ADAL" clId="{160A96B3-281E-4CC0-B7C8-B4293BC33B06}" dt="2025-09-12T01:57:16.782" v="8135" actId="20577"/>
          <ac:spMkLst>
            <pc:docMk/>
            <pc:sldMk cId="2811948375" sldId="272"/>
            <ac:spMk id="3" creationId="{98996B5D-9CDB-0F92-7A42-F4F05EEFD8ED}"/>
          </ac:spMkLst>
        </pc:spChg>
      </pc:sldChg>
      <pc:sldChg chg="del">
        <pc:chgData name="Tiziano Wehrli" userId="d7d44026-4f62-4555-8611-37bdc8c3459c" providerId="ADAL" clId="{160A96B3-281E-4CC0-B7C8-B4293BC33B06}" dt="2025-09-12T00:27:25.145" v="46" actId="47"/>
        <pc:sldMkLst>
          <pc:docMk/>
          <pc:sldMk cId="3299063923" sldId="272"/>
        </pc:sldMkLst>
      </pc:sldChg>
      <pc:sldChg chg="del">
        <pc:chgData name="Tiziano Wehrli" userId="d7d44026-4f62-4555-8611-37bdc8c3459c" providerId="ADAL" clId="{160A96B3-281E-4CC0-B7C8-B4293BC33B06}" dt="2025-09-12T00:27:25.534" v="47" actId="47"/>
        <pc:sldMkLst>
          <pc:docMk/>
          <pc:sldMk cId="2346672799" sldId="273"/>
        </pc:sldMkLst>
      </pc:sldChg>
      <pc:sldChg chg="modSp new add del mod">
        <pc:chgData name="Tiziano Wehrli" userId="d7d44026-4f62-4555-8611-37bdc8c3459c" providerId="ADAL" clId="{160A96B3-281E-4CC0-B7C8-B4293BC33B06}" dt="2025-09-12T02:08:42.220" v="10157" actId="20577"/>
        <pc:sldMkLst>
          <pc:docMk/>
          <pc:sldMk cId="2890515342" sldId="273"/>
        </pc:sldMkLst>
        <pc:spChg chg="mod">
          <ac:chgData name="Tiziano Wehrli" userId="d7d44026-4f62-4555-8611-37bdc8c3459c" providerId="ADAL" clId="{160A96B3-281E-4CC0-B7C8-B4293BC33B06}" dt="2025-09-12T02:04:25.162" v="9209" actId="20577"/>
          <ac:spMkLst>
            <pc:docMk/>
            <pc:sldMk cId="2890515342" sldId="273"/>
            <ac:spMk id="2" creationId="{492C9CB8-B7D1-AA4E-7CC6-3B4CC8FDCE16}"/>
          </ac:spMkLst>
        </pc:spChg>
        <pc:spChg chg="mod">
          <ac:chgData name="Tiziano Wehrli" userId="d7d44026-4f62-4555-8611-37bdc8c3459c" providerId="ADAL" clId="{160A96B3-281E-4CC0-B7C8-B4293BC33B06}" dt="2025-09-12T02:08:42.220" v="10157" actId="20577"/>
          <ac:spMkLst>
            <pc:docMk/>
            <pc:sldMk cId="2890515342" sldId="273"/>
            <ac:spMk id="3" creationId="{054A7B49-0FA6-8BA5-29AA-38D4E1DD8BC1}"/>
          </ac:spMkLst>
        </pc:spChg>
      </pc:sldChg>
      <pc:sldChg chg="modSp new mod">
        <pc:chgData name="Tiziano Wehrli" userId="d7d44026-4f62-4555-8611-37bdc8c3459c" providerId="ADAL" clId="{160A96B3-281E-4CC0-B7C8-B4293BC33B06}" dt="2025-09-12T02:11:30.159" v="11015" actId="20577"/>
        <pc:sldMkLst>
          <pc:docMk/>
          <pc:sldMk cId="2864822808" sldId="274"/>
        </pc:sldMkLst>
        <pc:spChg chg="mod">
          <ac:chgData name="Tiziano Wehrli" userId="d7d44026-4f62-4555-8611-37bdc8c3459c" providerId="ADAL" clId="{160A96B3-281E-4CC0-B7C8-B4293BC33B06}" dt="2025-09-12T02:08:56.574" v="10182" actId="20577"/>
          <ac:spMkLst>
            <pc:docMk/>
            <pc:sldMk cId="2864822808" sldId="274"/>
            <ac:spMk id="2" creationId="{E0CF8076-DA1D-BF35-F22D-D0D0EFE56BB3}"/>
          </ac:spMkLst>
        </pc:spChg>
        <pc:spChg chg="mod">
          <ac:chgData name="Tiziano Wehrli" userId="d7d44026-4f62-4555-8611-37bdc8c3459c" providerId="ADAL" clId="{160A96B3-281E-4CC0-B7C8-B4293BC33B06}" dt="2025-09-12T02:11:30.159" v="11015" actId="20577"/>
          <ac:spMkLst>
            <pc:docMk/>
            <pc:sldMk cId="2864822808" sldId="274"/>
            <ac:spMk id="3" creationId="{83E5C242-7D06-3260-957E-D2E2721E7520}"/>
          </ac:spMkLst>
        </pc:spChg>
      </pc:sldChg>
      <pc:sldChg chg="del">
        <pc:chgData name="Tiziano Wehrli" userId="d7d44026-4f62-4555-8611-37bdc8c3459c" providerId="ADAL" clId="{160A96B3-281E-4CC0-B7C8-B4293BC33B06}" dt="2025-09-12T00:27:26.794" v="49" actId="47"/>
        <pc:sldMkLst>
          <pc:docMk/>
          <pc:sldMk cId="4021845678" sldId="274"/>
        </pc:sldMkLst>
      </pc:sldChg>
      <pc:sldChg chg="modSp new mod">
        <pc:chgData name="Tiziano Wehrli" userId="d7d44026-4f62-4555-8611-37bdc8c3459c" providerId="ADAL" clId="{160A96B3-281E-4CC0-B7C8-B4293BC33B06}" dt="2025-09-12T02:13:51.214" v="11699" actId="20577"/>
        <pc:sldMkLst>
          <pc:docMk/>
          <pc:sldMk cId="3112070225" sldId="275"/>
        </pc:sldMkLst>
        <pc:spChg chg="mod">
          <ac:chgData name="Tiziano Wehrli" userId="d7d44026-4f62-4555-8611-37bdc8c3459c" providerId="ADAL" clId="{160A96B3-281E-4CC0-B7C8-B4293BC33B06}" dt="2025-09-12T02:11:38.854" v="11028" actId="20577"/>
          <ac:spMkLst>
            <pc:docMk/>
            <pc:sldMk cId="3112070225" sldId="275"/>
            <ac:spMk id="2" creationId="{8CFC9B8C-D25C-6D28-F230-B0CA8CAAAF42}"/>
          </ac:spMkLst>
        </pc:spChg>
        <pc:spChg chg="mod">
          <ac:chgData name="Tiziano Wehrli" userId="d7d44026-4f62-4555-8611-37bdc8c3459c" providerId="ADAL" clId="{160A96B3-281E-4CC0-B7C8-B4293BC33B06}" dt="2025-09-12T02:13:51.214" v="11699" actId="20577"/>
          <ac:spMkLst>
            <pc:docMk/>
            <pc:sldMk cId="3112070225" sldId="275"/>
            <ac:spMk id="3" creationId="{EACC5D54-545C-768B-23F0-F95EE415CF3C}"/>
          </ac:spMkLst>
        </pc:spChg>
      </pc:sldChg>
      <pc:sldChg chg="modSp new mod">
        <pc:chgData name="Tiziano Wehrli" userId="d7d44026-4f62-4555-8611-37bdc8c3459c" providerId="ADAL" clId="{160A96B3-281E-4CC0-B7C8-B4293BC33B06}" dt="2025-09-12T02:17:10.487" v="12249" actId="20577"/>
        <pc:sldMkLst>
          <pc:docMk/>
          <pc:sldMk cId="1894174155" sldId="276"/>
        </pc:sldMkLst>
        <pc:spChg chg="mod">
          <ac:chgData name="Tiziano Wehrli" userId="d7d44026-4f62-4555-8611-37bdc8c3459c" providerId="ADAL" clId="{160A96B3-281E-4CC0-B7C8-B4293BC33B06}" dt="2025-09-12T02:15:38.215" v="11743" actId="20577"/>
          <ac:spMkLst>
            <pc:docMk/>
            <pc:sldMk cId="1894174155" sldId="276"/>
            <ac:spMk id="2" creationId="{E954A633-26D7-27C6-117D-949C9E6A29AB}"/>
          </ac:spMkLst>
        </pc:spChg>
        <pc:spChg chg="mod">
          <ac:chgData name="Tiziano Wehrli" userId="d7d44026-4f62-4555-8611-37bdc8c3459c" providerId="ADAL" clId="{160A96B3-281E-4CC0-B7C8-B4293BC33B06}" dt="2025-09-12T02:17:10.487" v="12249" actId="20577"/>
          <ac:spMkLst>
            <pc:docMk/>
            <pc:sldMk cId="1894174155" sldId="276"/>
            <ac:spMk id="3" creationId="{8E21C535-04D5-6D20-219C-15F0CC96ED3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1143000" y="685800"/>
            <a:ext cx="4572000" cy="3429000"/>
          </a:xfrm>
          <a:prstGeom prst="rect">
            <a:avLst/>
          </a:prstGeom>
        </p:spPr>
        <p:txBody>
          <a:bodyPr/>
          <a:lstStyle/>
          <a:p>
            <a:endParaRPr/>
          </a:p>
        </p:txBody>
      </p:sp>
      <p:sp>
        <p:nvSpPr>
          <p:cNvPr id="130" name="Shape 13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23052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Title Text"/>
          <p:cNvSpPr txBox="1">
            <a:spLocks noGrp="1"/>
          </p:cNvSpPr>
          <p:nvPr>
            <p:ph type="title"/>
          </p:nvPr>
        </p:nvSpPr>
        <p:spPr>
          <a:xfrm>
            <a:off x="1219200" y="3886200"/>
            <a:ext cx="6858000" cy="990600"/>
          </a:xfrm>
          <a:prstGeom prst="rect">
            <a:avLst/>
          </a:prstGeom>
        </p:spPr>
        <p:txBody>
          <a:bodyPr anchor="t"/>
          <a:lstStyle>
            <a:lvl1pPr algn="r">
              <a:defRPr>
                <a:solidFill>
                  <a:srgbClr val="000000"/>
                </a:solidFill>
              </a:defRPr>
            </a:lvl1pPr>
          </a:lstStyle>
          <a:p>
            <a:r>
              <a:t>Title Text</a:t>
            </a:r>
          </a:p>
        </p:txBody>
      </p:sp>
      <p:sp>
        <p:nvSpPr>
          <p:cNvPr id="15" name="Body Level One…"/>
          <p:cNvSpPr txBox="1">
            <a:spLocks noGrp="1"/>
          </p:cNvSpPr>
          <p:nvPr>
            <p:ph type="body" sz="quarter" idx="1"/>
          </p:nvPr>
        </p:nvSpPr>
        <p:spPr>
          <a:xfrm>
            <a:off x="1219200" y="5124450"/>
            <a:ext cx="6858000" cy="533400"/>
          </a:xfrm>
          <a:prstGeom prst="rect">
            <a:avLst/>
          </a:prstGeom>
        </p:spPr>
        <p:txBody>
          <a:bodyPr/>
          <a:lstStyle>
            <a:lvl1pPr marL="0" indent="0" algn="r">
              <a:buClrTx/>
              <a:buSzTx/>
              <a:buNone/>
              <a:defRPr sz="2000">
                <a:solidFill>
                  <a:srgbClr val="464653"/>
                </a:solidFill>
                <a:latin typeface="Bookman Old Style"/>
                <a:ea typeface="Bookman Old Style"/>
                <a:cs typeface="Bookman Old Style"/>
                <a:sym typeface="Bookman Old Style"/>
              </a:defRPr>
            </a:lvl1pPr>
            <a:lvl2pPr marL="0" indent="457200" algn="r">
              <a:buClrTx/>
              <a:buSzTx/>
              <a:buNone/>
              <a:defRPr sz="2000">
                <a:solidFill>
                  <a:srgbClr val="464653"/>
                </a:solidFill>
                <a:latin typeface="Bookman Old Style"/>
                <a:ea typeface="Bookman Old Style"/>
                <a:cs typeface="Bookman Old Style"/>
                <a:sym typeface="Bookman Old Style"/>
              </a:defRPr>
            </a:lvl2pPr>
            <a:lvl3pPr marL="0" indent="914400" algn="r">
              <a:buClrTx/>
              <a:buSzTx/>
              <a:buNone/>
              <a:defRPr sz="2000">
                <a:solidFill>
                  <a:srgbClr val="464653"/>
                </a:solidFill>
                <a:latin typeface="Bookman Old Style"/>
                <a:ea typeface="Bookman Old Style"/>
                <a:cs typeface="Bookman Old Style"/>
                <a:sym typeface="Bookman Old Style"/>
              </a:defRPr>
            </a:lvl3pPr>
            <a:lvl4pPr marL="0" indent="1371600" algn="r">
              <a:buClrTx/>
              <a:buSzTx/>
              <a:buNone/>
              <a:defRPr sz="2000">
                <a:solidFill>
                  <a:srgbClr val="464653"/>
                </a:solidFill>
                <a:latin typeface="Bookman Old Style"/>
                <a:ea typeface="Bookman Old Style"/>
                <a:cs typeface="Bookman Old Style"/>
                <a:sym typeface="Bookman Old Style"/>
              </a:defRPr>
            </a:lvl4pPr>
            <a:lvl5pPr marL="0" indent="1828800" algn="r">
              <a:buClrTx/>
              <a:buSzTx/>
              <a:buNone/>
              <a:defRPr sz="2000">
                <a:solidFill>
                  <a:srgbClr val="464653"/>
                </a:solidFill>
                <a:latin typeface="Bookman Old Style"/>
                <a:ea typeface="Bookman Old Style"/>
                <a:cs typeface="Bookman Old Style"/>
                <a:sym typeface="Bookman Old Style"/>
              </a:defRPr>
            </a:lvl5pPr>
          </a:lstStyle>
          <a:p>
            <a:r>
              <a:t>Body Level One</a:t>
            </a:r>
          </a:p>
          <a:p>
            <a:pPr lvl="1"/>
            <a:r>
              <a:t>Body Level Two</a:t>
            </a:r>
          </a:p>
          <a:p>
            <a:pPr lvl="2"/>
            <a:r>
              <a:t>Body Level Three</a:t>
            </a:r>
          </a:p>
          <a:p>
            <a:pPr lvl="3"/>
            <a:r>
              <a:t>Body Level Four</a:t>
            </a:r>
          </a:p>
          <a:p>
            <a:pPr lvl="4"/>
            <a:r>
              <a:t>Body Level Five</a:t>
            </a:r>
          </a:p>
        </p:txBody>
      </p:sp>
      <p:sp>
        <p:nvSpPr>
          <p:cNvPr id="16" name="Slide Number"/>
          <p:cNvSpPr txBox="1">
            <a:spLocks noGrp="1"/>
          </p:cNvSpPr>
          <p:nvPr>
            <p:ph type="sldNum" sz="quarter" idx="2"/>
          </p:nvPr>
        </p:nvSpPr>
        <p:spPr>
          <a:xfrm>
            <a:off x="1216152" y="6355079"/>
            <a:ext cx="301908" cy="307341"/>
          </a:xfrm>
          <a:prstGeom prst="rect">
            <a:avLst/>
          </a:prstGeom>
        </p:spPr>
        <p:txBody>
          <a:bodyPr/>
          <a:lstStyle/>
          <a:p>
            <a:fld id="{86CB4B4D-7CA3-9044-876B-883B54F8677D}" type="slidenum">
              <a:t>‹#›</a:t>
            </a:fld>
            <a:endParaRPr/>
          </a:p>
        </p:txBody>
      </p:sp>
      <p:sp>
        <p:nvSpPr>
          <p:cNvPr id="17" name="Rectangle 20"/>
          <p:cNvSpPr/>
          <p:nvPr/>
        </p:nvSpPr>
        <p:spPr>
          <a:xfrm>
            <a:off x="904875" y="3648074"/>
            <a:ext cx="7315200" cy="1280162"/>
          </a:xfrm>
          <a:prstGeom prst="rect">
            <a:avLst/>
          </a:prstGeom>
          <a:ln w="6350" cap="rnd">
            <a:solidFill>
              <a:schemeClr val="accent1"/>
            </a:solidFill>
          </a:ln>
        </p:spPr>
        <p:txBody>
          <a:bodyPr lIns="45719" rIns="45719" anchor="ctr"/>
          <a:lstStyle/>
          <a:p>
            <a:pPr algn="ctr">
              <a:defRPr>
                <a:solidFill>
                  <a:srgbClr val="FFFFFF"/>
                </a:solidFill>
              </a:defRPr>
            </a:pPr>
            <a:endParaRPr/>
          </a:p>
        </p:txBody>
      </p:sp>
      <p:sp>
        <p:nvSpPr>
          <p:cNvPr id="18" name="Rectangle 32"/>
          <p:cNvSpPr/>
          <p:nvPr/>
        </p:nvSpPr>
        <p:spPr>
          <a:xfrm>
            <a:off x="914400" y="5048250"/>
            <a:ext cx="7315200" cy="685800"/>
          </a:xfrm>
          <a:prstGeom prst="rect">
            <a:avLst/>
          </a:prstGeom>
          <a:ln w="6350" cap="rnd">
            <a:solidFill>
              <a:schemeClr val="accent2"/>
            </a:solidFill>
          </a:ln>
        </p:spPr>
        <p:txBody>
          <a:bodyPr lIns="45719" rIns="45719" anchor="ctr"/>
          <a:lstStyle/>
          <a:p>
            <a:pPr algn="ctr">
              <a:defRPr>
                <a:solidFill>
                  <a:srgbClr val="FFFFFF"/>
                </a:solidFill>
              </a:defRPr>
            </a:pPr>
            <a:endParaRPr/>
          </a:p>
        </p:txBody>
      </p:sp>
      <p:sp>
        <p:nvSpPr>
          <p:cNvPr id="19" name="Rectangle 21"/>
          <p:cNvSpPr/>
          <p:nvPr/>
        </p:nvSpPr>
        <p:spPr>
          <a:xfrm>
            <a:off x="904875" y="3648074"/>
            <a:ext cx="228600" cy="1280162"/>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20" name="Rectangle 31"/>
          <p:cNvSpPr/>
          <p:nvPr/>
        </p:nvSpPr>
        <p:spPr>
          <a:xfrm>
            <a:off x="914400" y="5048250"/>
            <a:ext cx="228600" cy="685800"/>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09" name="Title Text"/>
          <p:cNvSpPr txBox="1">
            <a:spLocks noGrp="1"/>
          </p:cNvSpPr>
          <p:nvPr>
            <p:ph type="title"/>
          </p:nvPr>
        </p:nvSpPr>
        <p:spPr>
          <a:prstGeom prst="rect">
            <a:avLst/>
          </a:prstGeom>
        </p:spPr>
        <p:txBody>
          <a:bodyPr/>
          <a:lstStyle/>
          <a:p>
            <a:r>
              <a:t>Title Text</a:t>
            </a:r>
          </a:p>
        </p:txBody>
      </p:sp>
      <p:sp>
        <p:nvSpPr>
          <p:cNvPr id="110" name="Body Level One…"/>
          <p:cNvSpPr txBox="1">
            <a:spLocks noGrp="1"/>
          </p:cNvSpPr>
          <p:nvPr>
            <p:ph type="body" idx="1"/>
          </p:nvPr>
        </p:nvSpPr>
        <p:spPr>
          <a:xfrm>
            <a:off x="457200" y="1219200"/>
            <a:ext cx="8229600" cy="4910329"/>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18" name="Title Text"/>
          <p:cNvSpPr txBox="1">
            <a:spLocks noGrp="1"/>
          </p:cNvSpPr>
          <p:nvPr>
            <p:ph type="title"/>
          </p:nvPr>
        </p:nvSpPr>
        <p:spPr>
          <a:xfrm>
            <a:off x="6629400" y="274638"/>
            <a:ext cx="2057400" cy="5851526"/>
          </a:xfrm>
          <a:prstGeom prst="rect">
            <a:avLst/>
          </a:prstGeom>
        </p:spPr>
        <p:txBody>
          <a:bodyPr/>
          <a:lstStyle/>
          <a:p>
            <a:r>
              <a:t>Title Text</a:t>
            </a:r>
          </a:p>
        </p:txBody>
      </p:sp>
      <p:sp>
        <p:nvSpPr>
          <p:cNvPr id="119" name="Body Level One…"/>
          <p:cNvSpPr txBox="1">
            <a:spLocks noGrp="1"/>
          </p:cNvSpPr>
          <p:nvPr>
            <p:ph type="body" idx="1"/>
          </p:nvPr>
        </p:nvSpPr>
        <p:spPr>
          <a:xfrm>
            <a:off x="457200" y="274638"/>
            <a:ext cx="6019800" cy="585152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21" name="Straight Connector 6"/>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122" name="Isosceles Triangle 7"/>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123" name="Straight Connector 8"/>
          <p:cNvSpPr/>
          <p:nvPr/>
        </p:nvSpPr>
        <p:spPr>
          <a:xfrm flipH="1">
            <a:off x="6556322" y="276506"/>
            <a:ext cx="1" cy="5852162"/>
          </a:xfrm>
          <a:prstGeom prst="line">
            <a:avLst/>
          </a:prstGeom>
          <a:ln>
            <a:solidFill>
              <a:schemeClr val="accent2"/>
            </a:solidFill>
            <a:prstDash val="dash"/>
          </a:ln>
        </p:spPr>
        <p:txBody>
          <a:bodyPr lIns="45719" rIns="45719"/>
          <a:lstStyle/>
          <a:p>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7" name="Title Text"/>
          <p:cNvSpPr txBox="1">
            <a:spLocks noGrp="1"/>
          </p:cNvSpPr>
          <p:nvPr>
            <p:ph type="title"/>
          </p:nvPr>
        </p:nvSpPr>
        <p:spPr>
          <a:prstGeom prst="rect">
            <a:avLst/>
          </a:prstGeom>
        </p:spPr>
        <p:txBody>
          <a:bodyPr/>
          <a:lstStyle/>
          <a:p>
            <a:r>
              <a:t>Title Text</a:t>
            </a:r>
          </a:p>
        </p:txBody>
      </p:sp>
      <p:sp>
        <p:nvSpPr>
          <p:cNvPr id="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9"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bg>
      <p:bgPr>
        <a:solidFill>
          <a:srgbClr val="464653"/>
        </a:solidFill>
        <a:effectLst/>
      </p:bgPr>
    </p:bg>
    <p:spTree>
      <p:nvGrpSpPr>
        <p:cNvPr id="1" name=""/>
        <p:cNvGrpSpPr/>
        <p:nvPr/>
      </p:nvGrpSpPr>
      <p:grpSpPr>
        <a:xfrm>
          <a:off x="0" y="0"/>
          <a:ext cx="0" cy="0"/>
          <a:chOff x="0" y="0"/>
          <a:chExt cx="0" cy="0"/>
        </a:xfrm>
      </p:grpSpPr>
      <p:sp>
        <p:nvSpPr>
          <p:cNvPr id="36" name="Title Text"/>
          <p:cNvSpPr txBox="1">
            <a:spLocks noGrp="1"/>
          </p:cNvSpPr>
          <p:nvPr>
            <p:ph type="title"/>
          </p:nvPr>
        </p:nvSpPr>
        <p:spPr>
          <a:xfrm>
            <a:off x="1219200" y="2971800"/>
            <a:ext cx="6858000" cy="1066800"/>
          </a:xfrm>
          <a:prstGeom prst="rect">
            <a:avLst/>
          </a:prstGeom>
        </p:spPr>
        <p:txBody>
          <a:bodyPr anchor="t"/>
          <a:lstStyle>
            <a:lvl1pPr algn="r">
              <a:defRPr>
                <a:solidFill>
                  <a:srgbClr val="DDE9EC"/>
                </a:solidFill>
              </a:defRPr>
            </a:lvl1pPr>
          </a:lstStyle>
          <a:p>
            <a:r>
              <a:t>Title Text</a:t>
            </a:r>
          </a:p>
        </p:txBody>
      </p:sp>
      <p:sp>
        <p:nvSpPr>
          <p:cNvPr id="37" name="Body Level One…"/>
          <p:cNvSpPr txBox="1">
            <a:spLocks noGrp="1"/>
          </p:cNvSpPr>
          <p:nvPr>
            <p:ph type="body" sz="quarter" idx="1"/>
          </p:nvPr>
        </p:nvSpPr>
        <p:spPr>
          <a:xfrm>
            <a:off x="1295400" y="4267200"/>
            <a:ext cx="6781800" cy="1143000"/>
          </a:xfrm>
          <a:prstGeom prst="rect">
            <a:avLst/>
          </a:prstGeom>
        </p:spPr>
        <p:txBody>
          <a:bodyPr/>
          <a:lstStyle>
            <a:lvl1pPr marL="0" indent="0" algn="r">
              <a:buClrTx/>
              <a:buSzTx/>
              <a:buNone/>
              <a:defRPr sz="2000">
                <a:solidFill>
                  <a:srgbClr val="FFFFFF"/>
                </a:solidFill>
              </a:defRPr>
            </a:lvl1pPr>
            <a:lvl2pPr marL="0" indent="274320" algn="r">
              <a:buClrTx/>
              <a:buSzTx/>
              <a:buNone/>
              <a:defRPr sz="2000">
                <a:solidFill>
                  <a:srgbClr val="FFFFFF"/>
                </a:solidFill>
              </a:defRPr>
            </a:lvl2pPr>
            <a:lvl3pPr marL="0" indent="594360" algn="r">
              <a:buClrTx/>
              <a:buSzTx/>
              <a:buNone/>
              <a:defRPr sz="2000">
                <a:solidFill>
                  <a:srgbClr val="FFFFFF"/>
                </a:solidFill>
              </a:defRPr>
            </a:lvl3pPr>
            <a:lvl4pPr marL="0" indent="868680" algn="r">
              <a:buClrTx/>
              <a:buSzTx/>
              <a:buNone/>
              <a:defRPr sz="2000">
                <a:solidFill>
                  <a:srgbClr val="FFFFFF"/>
                </a:solidFill>
              </a:defRPr>
            </a:lvl4pPr>
            <a:lvl5pPr marL="0" indent="1143000" algn="r">
              <a:buClrTx/>
              <a:buSzTx/>
              <a:buNone/>
              <a:defRPr sz="20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38" name="Slide Number"/>
          <p:cNvSpPr txBox="1">
            <a:spLocks noGrp="1"/>
          </p:cNvSpPr>
          <p:nvPr>
            <p:ph type="sldNum" sz="quarter" idx="2"/>
          </p:nvPr>
        </p:nvSpPr>
        <p:spPr>
          <a:xfrm>
            <a:off x="1069847" y="6355079"/>
            <a:ext cx="301909" cy="307341"/>
          </a:xfrm>
          <a:prstGeom prst="rect">
            <a:avLst/>
          </a:prstGeom>
        </p:spPr>
        <p:txBody>
          <a:bodyPr/>
          <a:lstStyle>
            <a:lvl1pPr>
              <a:defRPr>
                <a:solidFill>
                  <a:srgbClr val="DDE9EC"/>
                </a:solidFill>
              </a:defRPr>
            </a:lvl1pPr>
          </a:lstStyle>
          <a:p>
            <a:fld id="{86CB4B4D-7CA3-9044-876B-883B54F8677D}" type="slidenum">
              <a:t>‹#›</a:t>
            </a:fld>
            <a:endParaRPr/>
          </a:p>
        </p:txBody>
      </p:sp>
      <p:sp>
        <p:nvSpPr>
          <p:cNvPr id="39" name="Rectangle 6"/>
          <p:cNvSpPr/>
          <p:nvPr/>
        </p:nvSpPr>
        <p:spPr>
          <a:xfrm>
            <a:off x="914400" y="2819399"/>
            <a:ext cx="7315200" cy="1280162"/>
          </a:xfrm>
          <a:prstGeom prst="rect">
            <a:avLst/>
          </a:prstGeom>
          <a:ln w="6350" cap="rnd">
            <a:solidFill>
              <a:schemeClr val="accent1"/>
            </a:solidFill>
          </a:ln>
        </p:spPr>
        <p:txBody>
          <a:bodyPr lIns="45719" rIns="45719" anchor="ctr"/>
          <a:lstStyle/>
          <a:p>
            <a:pPr algn="ctr">
              <a:defRPr>
                <a:solidFill>
                  <a:srgbClr val="FFFFFF"/>
                </a:solidFill>
              </a:defRPr>
            </a:pPr>
            <a:endParaRPr/>
          </a:p>
        </p:txBody>
      </p:sp>
      <p:sp>
        <p:nvSpPr>
          <p:cNvPr id="40" name="Rectangle 7"/>
          <p:cNvSpPr/>
          <p:nvPr/>
        </p:nvSpPr>
        <p:spPr>
          <a:xfrm>
            <a:off x="914400" y="2819399"/>
            <a:ext cx="228600" cy="1280162"/>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7" name="Title Text"/>
          <p:cNvSpPr txBox="1">
            <a:spLocks noGrp="1"/>
          </p:cNvSpPr>
          <p:nvPr>
            <p:ph type="title"/>
          </p:nvPr>
        </p:nvSpPr>
        <p:spPr>
          <a:xfrm>
            <a:off x="457200" y="228600"/>
            <a:ext cx="8229600" cy="914400"/>
          </a:xfrm>
          <a:prstGeom prst="rect">
            <a:avLst/>
          </a:prstGeom>
        </p:spPr>
        <p:txBody>
          <a:bodyPr/>
          <a:lstStyle/>
          <a:p>
            <a:r>
              <a:t>Title Text</a:t>
            </a:r>
          </a:p>
        </p:txBody>
      </p:sp>
      <p:sp>
        <p:nvSpPr>
          <p:cNvPr id="4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49" name="Body Level One…"/>
          <p:cNvSpPr txBox="1">
            <a:spLocks noGrp="1"/>
          </p:cNvSpPr>
          <p:nvPr>
            <p:ph type="body" sz="half" idx="1"/>
          </p:nvPr>
        </p:nvSpPr>
        <p:spPr>
          <a:xfrm>
            <a:off x="457200" y="1219200"/>
            <a:ext cx="4041648" cy="493776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6" name="Title Text"/>
          <p:cNvSpPr txBox="1">
            <a:spLocks noGrp="1"/>
          </p:cNvSpPr>
          <p:nvPr>
            <p:ph type="title"/>
          </p:nvPr>
        </p:nvSpPr>
        <p:spPr>
          <a:xfrm>
            <a:off x="457200" y="228600"/>
            <a:ext cx="8229600" cy="914400"/>
          </a:xfrm>
          <a:prstGeom prst="rect">
            <a:avLst/>
          </a:prstGeom>
        </p:spPr>
        <p:txBody>
          <a:bodyPr anchor="ctr"/>
          <a:lstStyle/>
          <a:p>
            <a:r>
              <a:t>Title Text</a:t>
            </a:r>
          </a:p>
        </p:txBody>
      </p:sp>
      <p:sp>
        <p:nvSpPr>
          <p:cNvPr id="57" name="Body Level One…"/>
          <p:cNvSpPr txBox="1">
            <a:spLocks noGrp="1"/>
          </p:cNvSpPr>
          <p:nvPr>
            <p:ph type="body" sz="quarter" idx="1"/>
          </p:nvPr>
        </p:nvSpPr>
        <p:spPr>
          <a:xfrm>
            <a:off x="457200" y="1285875"/>
            <a:ext cx="4040188" cy="685800"/>
          </a:xfrm>
          <a:prstGeom prst="rect">
            <a:avLst/>
          </a:prstGeom>
        </p:spPr>
        <p:txBody>
          <a:bodyPr anchor="b"/>
          <a:lstStyle>
            <a:lvl1pPr marL="0" indent="0">
              <a:buClrTx/>
              <a:buSzTx/>
              <a:buNone/>
              <a:defRPr sz="2400" b="1">
                <a:solidFill>
                  <a:schemeClr val="accent2"/>
                </a:solidFill>
              </a:defRPr>
            </a:lvl1pPr>
            <a:lvl2pPr marL="0" indent="274320">
              <a:buClrTx/>
              <a:buSzTx/>
              <a:buNone/>
              <a:defRPr sz="2400" b="1">
                <a:solidFill>
                  <a:schemeClr val="accent2"/>
                </a:solidFill>
              </a:defRPr>
            </a:lvl2pPr>
            <a:lvl3pPr marL="0" indent="594360">
              <a:buClrTx/>
              <a:buSzTx/>
              <a:buNone/>
              <a:defRPr sz="2400" b="1">
                <a:solidFill>
                  <a:schemeClr val="accent2"/>
                </a:solidFill>
              </a:defRPr>
            </a:lvl3pPr>
            <a:lvl4pPr marL="0" indent="868680">
              <a:buClrTx/>
              <a:buSzTx/>
              <a:buNone/>
              <a:defRPr sz="2400" b="1">
                <a:solidFill>
                  <a:schemeClr val="accent2"/>
                </a:solidFill>
              </a:defRPr>
            </a:lvl4pPr>
            <a:lvl5pPr marL="0" indent="1143000">
              <a:buClrTx/>
              <a:buSzTx/>
              <a:buNone/>
              <a:defRPr sz="2400" b="1">
                <a:solidFill>
                  <a:schemeClr val="accent2"/>
                </a:solidFill>
              </a:defRPr>
            </a:lvl5pPr>
          </a:lstStyle>
          <a:p>
            <a:r>
              <a:t>Body Level One</a:t>
            </a:r>
          </a:p>
          <a:p>
            <a:pPr lvl="1"/>
            <a:r>
              <a:t>Body Level Two</a:t>
            </a:r>
          </a:p>
          <a:p>
            <a:pPr lvl="2"/>
            <a:r>
              <a:t>Body Level Three</a:t>
            </a:r>
          </a:p>
          <a:p>
            <a:pPr lvl="3"/>
            <a:r>
              <a:t>Body Level Four</a:t>
            </a:r>
          </a:p>
          <a:p>
            <a:pPr lvl="4"/>
            <a:r>
              <a:t>Body Level Five</a:t>
            </a:r>
          </a:p>
        </p:txBody>
      </p:sp>
      <p:sp>
        <p:nvSpPr>
          <p:cNvPr id="58" name="Text Placeholder 3"/>
          <p:cNvSpPr>
            <a:spLocks noGrp="1"/>
          </p:cNvSpPr>
          <p:nvPr>
            <p:ph type="body" sz="quarter" idx="13"/>
          </p:nvPr>
        </p:nvSpPr>
        <p:spPr>
          <a:xfrm>
            <a:off x="4648200" y="1295400"/>
            <a:ext cx="4041775" cy="685800"/>
          </a:xfrm>
          <a:prstGeom prst="rect">
            <a:avLst/>
          </a:prstGeom>
        </p:spPr>
        <p:txBody>
          <a:bodyPr anchor="b"/>
          <a:lstStyle/>
          <a:p>
            <a:pPr marL="0" indent="0">
              <a:buClrTx/>
              <a:buSzTx/>
              <a:buNone/>
              <a:defRPr sz="2400" b="1">
                <a:solidFill>
                  <a:schemeClr val="accent2"/>
                </a:solidFill>
              </a:defRPr>
            </a:pPr>
            <a:endParaRP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6" name="Title Text"/>
          <p:cNvSpPr txBox="1">
            <a:spLocks noGrp="1"/>
          </p:cNvSpPr>
          <p:nvPr>
            <p:ph type="title"/>
          </p:nvPr>
        </p:nvSpPr>
        <p:spPr>
          <a:xfrm>
            <a:off x="457200" y="228600"/>
            <a:ext cx="8229600" cy="914400"/>
          </a:xfrm>
          <a:prstGeom prst="rect">
            <a:avLst/>
          </a:prstGeom>
        </p:spPr>
        <p:txBody>
          <a:bodyPr/>
          <a:lstStyle/>
          <a:p>
            <a:r>
              <a:t>Title Text</a:t>
            </a:r>
          </a:p>
        </p:txBody>
      </p:sp>
      <p:sp>
        <p:nvSpPr>
          <p:cNvPr id="6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8" name="Isosceles Triangle 5"/>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76" name="Straight Connector 4"/>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77" name="Isosceles Triangle 5"/>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84" name="Title Text"/>
          <p:cNvSpPr txBox="1">
            <a:spLocks noGrp="1"/>
          </p:cNvSpPr>
          <p:nvPr>
            <p:ph type="title"/>
          </p:nvPr>
        </p:nvSpPr>
        <p:spPr>
          <a:xfrm>
            <a:off x="6324600" y="304800"/>
            <a:ext cx="2514600" cy="838200"/>
          </a:xfrm>
          <a:prstGeom prst="rect">
            <a:avLst/>
          </a:prstGeom>
        </p:spPr>
        <p:txBody>
          <a:bodyPr/>
          <a:lstStyle>
            <a:lvl1pPr>
              <a:defRPr sz="2000" b="1">
                <a:latin typeface="Gill Sans MT"/>
                <a:ea typeface="Gill Sans MT"/>
                <a:cs typeface="Gill Sans MT"/>
                <a:sym typeface="Gill Sans MT"/>
              </a:defRPr>
            </a:lvl1pPr>
          </a:lstStyle>
          <a:p>
            <a:r>
              <a:t>Title Text</a:t>
            </a:r>
          </a:p>
        </p:txBody>
      </p:sp>
      <p:sp>
        <p:nvSpPr>
          <p:cNvPr id="85" name="Body Level One…"/>
          <p:cNvSpPr txBox="1">
            <a:spLocks noGrp="1"/>
          </p:cNvSpPr>
          <p:nvPr>
            <p:ph type="body" sz="quarter" idx="1"/>
          </p:nvPr>
        </p:nvSpPr>
        <p:spPr>
          <a:xfrm>
            <a:off x="6324600" y="1219200"/>
            <a:ext cx="2514600" cy="4843463"/>
          </a:xfrm>
          <a:prstGeom prst="rect">
            <a:avLst/>
          </a:prstGeom>
        </p:spPr>
        <p:txBody>
          <a:bodyPr/>
          <a:lstStyle>
            <a:lvl1pPr marL="0" indent="0">
              <a:lnSpc>
                <a:spcPts val="2200"/>
              </a:lnSpc>
              <a:spcBef>
                <a:spcPts val="1000"/>
              </a:spcBef>
              <a:buClrTx/>
              <a:buSzTx/>
              <a:buNone/>
              <a:defRPr sz="1600">
                <a:solidFill>
                  <a:srgbClr val="464653"/>
                </a:solidFill>
              </a:defRPr>
            </a:lvl1pPr>
            <a:lvl2pPr marL="0" indent="274320">
              <a:lnSpc>
                <a:spcPts val="2200"/>
              </a:lnSpc>
              <a:spcBef>
                <a:spcPts val="1000"/>
              </a:spcBef>
              <a:buClrTx/>
              <a:buSzTx/>
              <a:buNone/>
              <a:defRPr sz="1600">
                <a:solidFill>
                  <a:srgbClr val="464653"/>
                </a:solidFill>
              </a:defRPr>
            </a:lvl2pPr>
            <a:lvl3pPr marL="0" indent="594360">
              <a:lnSpc>
                <a:spcPts val="2200"/>
              </a:lnSpc>
              <a:spcBef>
                <a:spcPts val="1000"/>
              </a:spcBef>
              <a:buClrTx/>
              <a:buSzTx/>
              <a:buNone/>
              <a:defRPr sz="1600">
                <a:solidFill>
                  <a:srgbClr val="464653"/>
                </a:solidFill>
              </a:defRPr>
            </a:lvl3pPr>
            <a:lvl4pPr marL="0" indent="868680">
              <a:lnSpc>
                <a:spcPts val="2200"/>
              </a:lnSpc>
              <a:spcBef>
                <a:spcPts val="1000"/>
              </a:spcBef>
              <a:buClrTx/>
              <a:buSzTx/>
              <a:buNone/>
              <a:defRPr sz="1600">
                <a:solidFill>
                  <a:srgbClr val="464653"/>
                </a:solidFill>
              </a:defRPr>
            </a:lvl4pPr>
            <a:lvl5pPr marL="0" indent="1143000">
              <a:lnSpc>
                <a:spcPts val="2200"/>
              </a:lnSpc>
              <a:spcBef>
                <a:spcPts val="1000"/>
              </a:spcBef>
              <a:buClrTx/>
              <a:buSzTx/>
              <a:buNone/>
              <a:defRPr sz="1600">
                <a:solidFill>
                  <a:srgbClr val="464653"/>
                </a:solidFill>
              </a:defRPr>
            </a:lvl5pPr>
          </a:lstStyle>
          <a:p>
            <a:r>
              <a:t>Body Level One</a:t>
            </a:r>
          </a:p>
          <a:p>
            <a:pPr lvl="1"/>
            <a:r>
              <a:t>Body Level Two</a:t>
            </a:r>
          </a:p>
          <a:p>
            <a:pPr lvl="2"/>
            <a:r>
              <a:t>Body Level Three</a:t>
            </a:r>
          </a:p>
          <a:p>
            <a:pPr lvl="3"/>
            <a:r>
              <a:t>Body Level Four</a:t>
            </a:r>
          </a:p>
          <a:p>
            <a:pPr lvl="4"/>
            <a:r>
              <a:t>Body Level Five</a:t>
            </a: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87" name="Straight Connector 7"/>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88" name="Straight Connector 9"/>
          <p:cNvSpPr/>
          <p:nvPr/>
        </p:nvSpPr>
        <p:spPr>
          <a:xfrm flipH="1">
            <a:off x="6178800" y="307339"/>
            <a:ext cx="1" cy="6035041"/>
          </a:xfrm>
          <a:prstGeom prst="line">
            <a:avLst/>
          </a:prstGeom>
          <a:ln>
            <a:solidFill>
              <a:schemeClr val="accent2"/>
            </a:solidFill>
            <a:prstDash val="dash"/>
          </a:ln>
        </p:spPr>
        <p:txBody>
          <a:bodyPr lIns="45719" rIns="45719"/>
          <a:lstStyle/>
          <a:p>
            <a:endParaRPr/>
          </a:p>
        </p:txBody>
      </p:sp>
      <p:sp>
        <p:nvSpPr>
          <p:cNvPr id="89" name="Isosceles Triangle 8"/>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bg>
      <p:bgPr>
        <a:solidFill>
          <a:srgbClr val="464653"/>
        </a:solidFill>
        <a:effectLst/>
      </p:bgPr>
    </p:bg>
    <p:spTree>
      <p:nvGrpSpPr>
        <p:cNvPr id="1" name=""/>
        <p:cNvGrpSpPr/>
        <p:nvPr/>
      </p:nvGrpSpPr>
      <p:grpSpPr>
        <a:xfrm>
          <a:off x="0" y="0"/>
          <a:ext cx="0" cy="0"/>
          <a:chOff x="0" y="0"/>
          <a:chExt cx="0" cy="0"/>
        </a:xfrm>
      </p:grpSpPr>
      <p:sp>
        <p:nvSpPr>
          <p:cNvPr id="96" name="Title Text"/>
          <p:cNvSpPr txBox="1">
            <a:spLocks noGrp="1"/>
          </p:cNvSpPr>
          <p:nvPr>
            <p:ph type="title"/>
          </p:nvPr>
        </p:nvSpPr>
        <p:spPr>
          <a:xfrm>
            <a:off x="457200" y="500856"/>
            <a:ext cx="8229600" cy="674688"/>
          </a:xfrm>
          <a:prstGeom prst="rect">
            <a:avLst/>
          </a:prstGeom>
          <a:ln w="9525">
            <a:solidFill>
              <a:schemeClr val="accent1"/>
            </a:solidFill>
            <a:round/>
          </a:ln>
        </p:spPr>
        <p:txBody>
          <a:bodyPr anchor="ctr"/>
          <a:lstStyle>
            <a:lvl1pPr algn="r">
              <a:defRPr sz="2000">
                <a:solidFill>
                  <a:srgbClr val="FFFFFF"/>
                </a:solidFill>
              </a:defRPr>
            </a:lvl1pPr>
          </a:lstStyle>
          <a:p>
            <a:r>
              <a:t>Title Text</a:t>
            </a:r>
          </a:p>
        </p:txBody>
      </p:sp>
      <p:sp>
        <p:nvSpPr>
          <p:cNvPr id="97" name="Picture Placeholder 2"/>
          <p:cNvSpPr>
            <a:spLocks noGrp="1"/>
          </p:cNvSpPr>
          <p:nvPr>
            <p:ph type="pic" idx="13"/>
          </p:nvPr>
        </p:nvSpPr>
        <p:spPr>
          <a:xfrm>
            <a:off x="457200" y="1905000"/>
            <a:ext cx="8229600" cy="4270248"/>
          </a:xfrm>
          <a:prstGeom prst="rect">
            <a:avLst/>
          </a:prstGeom>
        </p:spPr>
        <p:txBody>
          <a:bodyPr lIns="91439" rIns="91439">
            <a:noAutofit/>
          </a:bodyPr>
          <a:lstStyle/>
          <a:p>
            <a:endParaRPr/>
          </a:p>
        </p:txBody>
      </p:sp>
      <p:sp>
        <p:nvSpPr>
          <p:cNvPr id="98" name="Body Level One…"/>
          <p:cNvSpPr txBox="1">
            <a:spLocks noGrp="1"/>
          </p:cNvSpPr>
          <p:nvPr>
            <p:ph type="body" sz="quarter" idx="1"/>
          </p:nvPr>
        </p:nvSpPr>
        <p:spPr>
          <a:xfrm>
            <a:off x="457200" y="1219200"/>
            <a:ext cx="8229600" cy="533400"/>
          </a:xfrm>
          <a:prstGeom prst="rect">
            <a:avLst/>
          </a:prstGeom>
        </p:spPr>
        <p:txBody>
          <a:bodyPr anchor="ctr"/>
          <a:lstStyle>
            <a:lvl1pPr marL="0" indent="0">
              <a:buClrTx/>
              <a:buSzTx/>
              <a:buNone/>
              <a:defRPr sz="1400">
                <a:solidFill>
                  <a:srgbClr val="FFFFFF"/>
                </a:solidFill>
              </a:defRPr>
            </a:lvl1pPr>
            <a:lvl2pPr marL="594360" indent="-320040">
              <a:buClrTx/>
              <a:defRPr sz="1400">
                <a:solidFill>
                  <a:srgbClr val="FFFFFF"/>
                </a:solidFill>
              </a:defRPr>
            </a:lvl2pPr>
            <a:lvl3pPr marL="914400" indent="-320039">
              <a:buClrTx/>
              <a:defRPr sz="1400">
                <a:solidFill>
                  <a:srgbClr val="FFFFFF"/>
                </a:solidFill>
              </a:defRPr>
            </a:lvl3pPr>
            <a:lvl4pPr marL="1224280" indent="-355600">
              <a:buClrTx/>
              <a:defRPr sz="1400">
                <a:solidFill>
                  <a:srgbClr val="FFFFFF"/>
                </a:solidFill>
              </a:defRPr>
            </a:lvl4pPr>
            <a:lvl5pPr marL="1498600" indent="-355600">
              <a:buClrTx/>
              <a:defRPr sz="14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99" name="Slide Number"/>
          <p:cNvSpPr txBox="1">
            <a:spLocks noGrp="1"/>
          </p:cNvSpPr>
          <p:nvPr>
            <p:ph type="sldNum" sz="quarter" idx="2"/>
          </p:nvPr>
        </p:nvSpPr>
        <p:spPr>
          <a:prstGeom prst="rect">
            <a:avLst/>
          </a:prstGeom>
        </p:spPr>
        <p:txBody>
          <a:bodyPr/>
          <a:lstStyle>
            <a:lvl1pPr>
              <a:defRPr>
                <a:solidFill>
                  <a:srgbClr val="DDE9EC"/>
                </a:solidFill>
              </a:defRPr>
            </a:lvl1pPr>
          </a:lstStyle>
          <a:p>
            <a:fld id="{86CB4B4D-7CA3-9044-876B-883B54F8677D}" type="slidenum">
              <a:t>‹#›</a:t>
            </a:fld>
            <a:endParaRPr/>
          </a:p>
        </p:txBody>
      </p:sp>
      <p:sp>
        <p:nvSpPr>
          <p:cNvPr id="100" name="Straight Connector 7"/>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101" name="Isosceles Triangle 8"/>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102" name="Rectangle 9"/>
          <p:cNvSpPr/>
          <p:nvPr/>
        </p:nvSpPr>
        <p:spPr>
          <a:xfrm>
            <a:off x="457199" y="500856"/>
            <a:ext cx="182882" cy="685801"/>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traight Connector 27"/>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3" name="Straight Connector 28"/>
          <p:cNvSpPr/>
          <p:nvPr/>
        </p:nvSpPr>
        <p:spPr>
          <a:xfrm>
            <a:off x="457200" y="1143000"/>
            <a:ext cx="8229601" cy="0"/>
          </a:xfrm>
          <a:prstGeom prst="line">
            <a:avLst/>
          </a:prstGeom>
          <a:ln>
            <a:solidFill>
              <a:schemeClr val="accent2"/>
            </a:solidFill>
            <a:prstDash val="dash"/>
          </a:ln>
        </p:spPr>
        <p:txBody>
          <a:bodyPr lIns="45719" rIns="45719"/>
          <a:lstStyle/>
          <a:p>
            <a:endParaRPr/>
          </a:p>
        </p:txBody>
      </p:sp>
      <p:sp>
        <p:nvSpPr>
          <p:cNvPr id="4" name="Isosceles Triangle 9"/>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5" name="Title Text"/>
          <p:cNvSpPr txBox="1">
            <a:spLocks noGrp="1"/>
          </p:cNvSpPr>
          <p:nvPr>
            <p:ph type="title"/>
          </p:nvPr>
        </p:nvSpPr>
        <p:spPr>
          <a:xfrm>
            <a:off x="457200" y="152400"/>
            <a:ext cx="8229600" cy="990600"/>
          </a:xfrm>
          <a:prstGeom prst="rect">
            <a:avLst/>
          </a:prstGeom>
          <a:ln w="12700">
            <a:miter lim="400000"/>
          </a:ln>
          <a:extLst>
            <a:ext uri="{C572A759-6A51-4108-AA02-DFA0A04FC94B}">
              <ma14:wrappingTextBoxFlag xmlns:ma14="http://schemas.microsoft.com/office/mac/drawingml/2011/main" xmlns="" val="1"/>
            </a:ext>
          </a:extLst>
        </p:spPr>
        <p:txBody>
          <a:bodyPr lIns="45719" rIns="45719" anchor="b">
            <a:normAutofit/>
          </a:bodyPr>
          <a:lstStyle/>
          <a:p>
            <a:r>
              <a:t>Title Text</a:t>
            </a:r>
          </a:p>
        </p:txBody>
      </p:sp>
      <p:sp>
        <p:nvSpPr>
          <p:cNvPr id="6" name="Slide Number"/>
          <p:cNvSpPr txBox="1">
            <a:spLocks noGrp="1"/>
          </p:cNvSpPr>
          <p:nvPr>
            <p:ph type="sldNum" sz="quarter" idx="2"/>
          </p:nvPr>
        </p:nvSpPr>
        <p:spPr>
          <a:xfrm>
            <a:off x="612648" y="6356350"/>
            <a:ext cx="301908" cy="307340"/>
          </a:xfrm>
          <a:prstGeom prst="rect">
            <a:avLst/>
          </a:prstGeom>
          <a:ln w="12700">
            <a:miter lim="400000"/>
          </a:ln>
        </p:spPr>
        <p:txBody>
          <a:bodyPr wrap="none" lIns="45719" rIns="45719">
            <a:spAutoFit/>
          </a:bodyPr>
          <a:lstStyle>
            <a:lvl1pPr>
              <a:defRPr sz="1400">
                <a:solidFill>
                  <a:srgbClr val="464653"/>
                </a:solidFill>
              </a:defRPr>
            </a:lvl1pPr>
          </a:lstStyle>
          <a:p>
            <a:fld id="{86CB4B4D-7CA3-9044-876B-883B54F8677D}" type="slidenum">
              <a:t>‹#›</a:t>
            </a:fld>
            <a:endParaRPr/>
          </a:p>
        </p:txBody>
      </p:sp>
      <p:sp>
        <p:nvSpPr>
          <p:cNvPr id="7" name="Body Level One…"/>
          <p:cNvSpPr txBox="1">
            <a:spLocks noGrp="1"/>
          </p:cNvSpPr>
          <p:nvPr>
            <p:ph type="body" idx="1"/>
          </p:nvPr>
        </p:nvSpPr>
        <p:spPr>
          <a:xfrm>
            <a:off x="457200" y="1219200"/>
            <a:ext cx="8229600" cy="493776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1pPr>
      <a:lvl2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2pPr>
      <a:lvl3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3pPr>
      <a:lvl4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4pPr>
      <a:lvl5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5pPr>
      <a:lvl6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6pPr>
      <a:lvl7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7pPr>
      <a:lvl8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8pPr>
      <a:lvl9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9pPr>
    </p:titleStyle>
    <p:bodyStyle>
      <a:lvl1pPr marL="274320" marR="0" indent="-274320" algn="l" defTabSz="914400" rtl="0" latinLnBrk="0">
        <a:lnSpc>
          <a:spcPct val="100000"/>
        </a:lnSpc>
        <a:spcBef>
          <a:spcPts val="600"/>
        </a:spcBef>
        <a:spcAft>
          <a:spcPts val="0"/>
        </a:spcAft>
        <a:buClr>
          <a:schemeClr val="accent1"/>
        </a:buClr>
        <a:buSzPct val="76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1pPr>
      <a:lvl2pPr marL="584420" marR="0" indent="-310100" algn="l" defTabSz="914400" rtl="0" latinLnBrk="0">
        <a:lnSpc>
          <a:spcPct val="100000"/>
        </a:lnSpc>
        <a:spcBef>
          <a:spcPts val="600"/>
        </a:spcBef>
        <a:spcAft>
          <a:spcPts val="0"/>
        </a:spcAft>
        <a:buClr>
          <a:schemeClr val="accent1"/>
        </a:buClr>
        <a:buSzPct val="76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2pPr>
      <a:lvl3pPr marL="891540" marR="0" indent="-297180" algn="l" defTabSz="914400" rtl="0" latinLnBrk="0">
        <a:lnSpc>
          <a:spcPct val="100000"/>
        </a:lnSpc>
        <a:spcBef>
          <a:spcPts val="600"/>
        </a:spcBef>
        <a:spcAft>
          <a:spcPts val="0"/>
        </a:spcAft>
        <a:buClr>
          <a:schemeClr val="accent1"/>
        </a:buClr>
        <a:buSzPct val="76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3pPr>
      <a:lvl4pPr marL="1198880" marR="0" indent="-330200" algn="l" defTabSz="914400" rtl="0" latinLnBrk="0">
        <a:lnSpc>
          <a:spcPct val="100000"/>
        </a:lnSpc>
        <a:spcBef>
          <a:spcPts val="600"/>
        </a:spcBef>
        <a:spcAft>
          <a:spcPts val="0"/>
        </a:spcAft>
        <a:buClr>
          <a:schemeClr val="accent1"/>
        </a:buClr>
        <a:buSzPct val="70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4pPr>
      <a:lvl5pPr marL="1514475" marR="0" indent="-371475" algn="l" defTabSz="914400" rtl="0" latinLnBrk="0">
        <a:lnSpc>
          <a:spcPct val="100000"/>
        </a:lnSpc>
        <a:spcBef>
          <a:spcPts val="600"/>
        </a:spcBef>
        <a:spcAft>
          <a:spcPts val="0"/>
        </a:spcAft>
        <a:buClr>
          <a:schemeClr val="accent1"/>
        </a:buClr>
        <a:buSzPct val="70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5pPr>
      <a:lvl6pPr marL="1760220" marR="0" indent="-297180"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6pPr>
      <a:lvl7pPr marL="1985554" marR="0" indent="-339634"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7pPr>
      <a:lvl8pPr marL="2168434" marR="0" indent="-339634"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8pPr>
      <a:lvl9pPr marL="2407919" marR="0" indent="-396239"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9pPr>
    </p:bodyStyle>
    <p:otherStyle>
      <a:lvl1pPr marL="0" marR="0" indent="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1pPr>
      <a:lvl2pPr marL="0" marR="0" indent="4572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2pPr>
      <a:lvl3pPr marL="0" marR="0" indent="9144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3pPr>
      <a:lvl4pPr marL="0" marR="0" indent="13716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4pPr>
      <a:lvl5pPr marL="0" marR="0" indent="18288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5pPr>
      <a:lvl6pPr marL="0" marR="0" indent="22860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6pPr>
      <a:lvl7pPr marL="0" marR="0" indent="27432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7pPr>
      <a:lvl8pPr marL="0" marR="0" indent="32004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8pPr>
      <a:lvl9pPr marL="0" marR="0" indent="36576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ctrTitle"/>
          </p:nvPr>
        </p:nvSpPr>
        <p:spPr>
          <a:xfrm>
            <a:off x="1219200" y="3877056"/>
            <a:ext cx="6858000" cy="990600"/>
          </a:xfrm>
          <a:prstGeom prst="rect">
            <a:avLst/>
          </a:prstGeom>
        </p:spPr>
        <p:txBody>
          <a:bodyPr/>
          <a:lstStyle/>
          <a:p>
            <a:pPr>
              <a:defRPr sz="2800"/>
            </a:pPr>
            <a:r>
              <a:rPr lang="en-US" dirty="0"/>
              <a:t>Embedded Systems Lab Prep 5</a:t>
            </a:r>
            <a:br>
              <a:rPr lang="en-US" dirty="0"/>
            </a:br>
            <a:r>
              <a:rPr lang="en-US" dirty="0"/>
              <a:t>Serial, Servos and Project Info</a:t>
            </a:r>
            <a:endParaRPr dirty="0"/>
          </a:p>
        </p:txBody>
      </p:sp>
      <p:sp>
        <p:nvSpPr>
          <p:cNvPr id="133" name="Slide Number Placeholder 3"/>
          <p:cNvSpPr txBox="1">
            <a:spLocks noGrp="1"/>
          </p:cNvSpPr>
          <p:nvPr>
            <p:ph type="sldNum" sz="quarter" idx="2"/>
          </p:nvPr>
        </p:nvSpPr>
        <p:spPr>
          <a:xfrm>
            <a:off x="1216152" y="6355079"/>
            <a:ext cx="203024" cy="3073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rPr/>
              <a:t>1</a:t>
            </a:fld>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D7A33-7547-70AC-4873-C6AF7D6D9CB9}"/>
              </a:ext>
            </a:extLst>
          </p:cNvPr>
          <p:cNvSpPr>
            <a:spLocks noGrp="1"/>
          </p:cNvSpPr>
          <p:nvPr>
            <p:ph type="title"/>
          </p:nvPr>
        </p:nvSpPr>
        <p:spPr/>
        <p:txBody>
          <a:bodyPr/>
          <a:lstStyle/>
          <a:p>
            <a:r>
              <a:rPr lang="en-AU" dirty="0"/>
              <a:t>Sending Data to Terminal</a:t>
            </a:r>
          </a:p>
        </p:txBody>
      </p:sp>
      <p:sp>
        <p:nvSpPr>
          <p:cNvPr id="3" name="Text Placeholder 2">
            <a:extLst>
              <a:ext uri="{FF2B5EF4-FFF2-40B4-BE49-F238E27FC236}">
                <a16:creationId xmlns:a16="http://schemas.microsoft.com/office/drawing/2014/main" id="{79EFF436-C623-70A5-9C66-75B9E55BBA0B}"/>
              </a:ext>
            </a:extLst>
          </p:cNvPr>
          <p:cNvSpPr>
            <a:spLocks noGrp="1"/>
          </p:cNvSpPr>
          <p:nvPr>
            <p:ph type="body" idx="1"/>
          </p:nvPr>
        </p:nvSpPr>
        <p:spPr/>
        <p:txBody>
          <a:bodyPr/>
          <a:lstStyle/>
          <a:p>
            <a:r>
              <a:rPr lang="en-AU" dirty="0"/>
              <a:t>You can send data to your laptop terminal (over USB). This also uses UART</a:t>
            </a:r>
          </a:p>
          <a:p>
            <a:r>
              <a:rPr lang="en-AU" dirty="0"/>
              <a:t>To commence this communication, you use Serial and only specify the baud rate (no pins or packet type). </a:t>
            </a:r>
          </a:p>
          <a:p>
            <a:endParaRPr lang="en-AU" dirty="0"/>
          </a:p>
          <a:p>
            <a:endParaRPr lang="en-AU" dirty="0"/>
          </a:p>
          <a:p>
            <a:r>
              <a:rPr lang="en-AU" dirty="0"/>
              <a:t>To print values to the terminal, use </a:t>
            </a:r>
            <a:r>
              <a:rPr lang="en-AU" dirty="0" err="1"/>
              <a:t>Serial.print</a:t>
            </a:r>
            <a:r>
              <a:rPr lang="en-AU" dirty="0"/>
              <a:t>(“some string”) or </a:t>
            </a:r>
            <a:r>
              <a:rPr lang="en-AU" dirty="0" err="1"/>
              <a:t>Serial.println</a:t>
            </a:r>
            <a:r>
              <a:rPr lang="en-AU" dirty="0"/>
              <a:t>(“some string”)</a:t>
            </a:r>
          </a:p>
          <a:p>
            <a:endParaRPr lang="en-AU" dirty="0"/>
          </a:p>
          <a:p>
            <a:endParaRPr lang="en-AU" dirty="0"/>
          </a:p>
        </p:txBody>
      </p:sp>
      <p:pic>
        <p:nvPicPr>
          <p:cNvPr id="5" name="Picture 4">
            <a:extLst>
              <a:ext uri="{FF2B5EF4-FFF2-40B4-BE49-F238E27FC236}">
                <a16:creationId xmlns:a16="http://schemas.microsoft.com/office/drawing/2014/main" id="{15098937-5381-48BD-CC21-4943591A0D8D}"/>
              </a:ext>
            </a:extLst>
          </p:cNvPr>
          <p:cNvPicPr>
            <a:picLocks noChangeAspect="1"/>
          </p:cNvPicPr>
          <p:nvPr/>
        </p:nvPicPr>
        <p:blipFill>
          <a:blip r:embed="rId2"/>
          <a:stretch>
            <a:fillRect/>
          </a:stretch>
        </p:blipFill>
        <p:spPr>
          <a:xfrm>
            <a:off x="766200" y="3026648"/>
            <a:ext cx="4576752" cy="804704"/>
          </a:xfrm>
          <a:prstGeom prst="rect">
            <a:avLst/>
          </a:prstGeom>
        </p:spPr>
      </p:pic>
    </p:spTree>
    <p:extLst>
      <p:ext uri="{BB962C8B-B14F-4D97-AF65-F5344CB8AC3E}">
        <p14:creationId xmlns:p14="http://schemas.microsoft.com/office/powerpoint/2010/main" val="339526764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7DB61-E5C1-9BE4-2695-E9C2217BE260}"/>
              </a:ext>
            </a:extLst>
          </p:cNvPr>
          <p:cNvSpPr>
            <a:spLocks noGrp="1"/>
          </p:cNvSpPr>
          <p:nvPr>
            <p:ph type="title"/>
          </p:nvPr>
        </p:nvSpPr>
        <p:spPr/>
        <p:txBody>
          <a:bodyPr/>
          <a:lstStyle/>
          <a:p>
            <a:r>
              <a:rPr lang="en-AU" dirty="0"/>
              <a:t>Laptop Side Setup</a:t>
            </a:r>
          </a:p>
        </p:txBody>
      </p:sp>
      <p:sp>
        <p:nvSpPr>
          <p:cNvPr id="3" name="Text Placeholder 2">
            <a:extLst>
              <a:ext uri="{FF2B5EF4-FFF2-40B4-BE49-F238E27FC236}">
                <a16:creationId xmlns:a16="http://schemas.microsoft.com/office/drawing/2014/main" id="{7EBE2CA3-92E3-A084-A697-7CDED48FC965}"/>
              </a:ext>
            </a:extLst>
          </p:cNvPr>
          <p:cNvSpPr>
            <a:spLocks noGrp="1"/>
          </p:cNvSpPr>
          <p:nvPr>
            <p:ph type="body" idx="1"/>
          </p:nvPr>
        </p:nvSpPr>
        <p:spPr/>
        <p:txBody>
          <a:bodyPr/>
          <a:lstStyle/>
          <a:p>
            <a:r>
              <a:rPr lang="en-AU" dirty="0"/>
              <a:t>Your laptop must be on the same baud rate too</a:t>
            </a:r>
          </a:p>
          <a:p>
            <a:r>
              <a:rPr lang="en-AU" dirty="0"/>
              <a:t>Go to your platformio.ini file. </a:t>
            </a:r>
            <a:br>
              <a:rPr lang="en-AU" dirty="0"/>
            </a:br>
            <a:br>
              <a:rPr lang="en-AU" dirty="0"/>
            </a:br>
            <a:br>
              <a:rPr lang="en-AU" dirty="0"/>
            </a:br>
            <a:br>
              <a:rPr lang="en-AU" dirty="0"/>
            </a:br>
            <a:br>
              <a:rPr lang="en-AU" dirty="0"/>
            </a:br>
            <a:br>
              <a:rPr lang="en-AU" dirty="0"/>
            </a:br>
            <a:endParaRPr lang="en-AU" dirty="0"/>
          </a:p>
          <a:p>
            <a:r>
              <a:rPr lang="en-AU" dirty="0"/>
              <a:t>Then open the Serial monitor to see data being sent from the ESP32</a:t>
            </a:r>
          </a:p>
        </p:txBody>
      </p:sp>
      <p:pic>
        <p:nvPicPr>
          <p:cNvPr id="7" name="Picture 6">
            <a:extLst>
              <a:ext uri="{FF2B5EF4-FFF2-40B4-BE49-F238E27FC236}">
                <a16:creationId xmlns:a16="http://schemas.microsoft.com/office/drawing/2014/main" id="{0115CB15-7B46-D4C0-F117-EF76BF2BBF97}"/>
              </a:ext>
            </a:extLst>
          </p:cNvPr>
          <p:cNvPicPr>
            <a:picLocks noChangeAspect="1"/>
          </p:cNvPicPr>
          <p:nvPr/>
        </p:nvPicPr>
        <p:blipFill>
          <a:blip r:embed="rId2"/>
          <a:stretch>
            <a:fillRect/>
          </a:stretch>
        </p:blipFill>
        <p:spPr>
          <a:xfrm>
            <a:off x="889723" y="2288724"/>
            <a:ext cx="6925642" cy="1914792"/>
          </a:xfrm>
          <a:prstGeom prst="rect">
            <a:avLst/>
          </a:prstGeom>
        </p:spPr>
      </p:pic>
      <p:sp>
        <p:nvSpPr>
          <p:cNvPr id="9" name="TextBox 8">
            <a:extLst>
              <a:ext uri="{FF2B5EF4-FFF2-40B4-BE49-F238E27FC236}">
                <a16:creationId xmlns:a16="http://schemas.microsoft.com/office/drawing/2014/main" id="{C2786B89-4727-381F-D505-676275ECF100}"/>
              </a:ext>
            </a:extLst>
          </p:cNvPr>
          <p:cNvSpPr txBox="1"/>
          <p:nvPr/>
        </p:nvSpPr>
        <p:spPr>
          <a:xfrm>
            <a:off x="2286000" y="4156605"/>
            <a:ext cx="4572000" cy="2462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AU" sz="1000" dirty="0"/>
              <a:t>https://community.platformio.org/t/serial-monitor-baudrate/5837</a:t>
            </a:r>
          </a:p>
        </p:txBody>
      </p:sp>
      <p:pic>
        <p:nvPicPr>
          <p:cNvPr id="11" name="Picture 10">
            <a:extLst>
              <a:ext uri="{FF2B5EF4-FFF2-40B4-BE49-F238E27FC236}">
                <a16:creationId xmlns:a16="http://schemas.microsoft.com/office/drawing/2014/main" id="{F6851331-CBD8-3E99-6D9C-3D7AAF472D83}"/>
              </a:ext>
            </a:extLst>
          </p:cNvPr>
          <p:cNvPicPr>
            <a:picLocks noChangeAspect="1"/>
          </p:cNvPicPr>
          <p:nvPr/>
        </p:nvPicPr>
        <p:blipFill>
          <a:blip r:embed="rId3"/>
          <a:stretch>
            <a:fillRect/>
          </a:stretch>
        </p:blipFill>
        <p:spPr>
          <a:xfrm>
            <a:off x="2539897" y="5070389"/>
            <a:ext cx="3296110" cy="1200318"/>
          </a:xfrm>
          <a:prstGeom prst="rect">
            <a:avLst/>
          </a:prstGeom>
        </p:spPr>
      </p:pic>
      <p:sp>
        <p:nvSpPr>
          <p:cNvPr id="12" name="Oval 11">
            <a:extLst>
              <a:ext uri="{FF2B5EF4-FFF2-40B4-BE49-F238E27FC236}">
                <a16:creationId xmlns:a16="http://schemas.microsoft.com/office/drawing/2014/main" id="{8E1BC432-1620-DA9F-C5D1-C5429387422F}"/>
              </a:ext>
            </a:extLst>
          </p:cNvPr>
          <p:cNvSpPr/>
          <p:nvPr/>
        </p:nvSpPr>
        <p:spPr>
          <a:xfrm>
            <a:off x="3977640" y="5620074"/>
            <a:ext cx="457200" cy="487680"/>
          </a:xfrm>
          <a:prstGeom prst="ellipse">
            <a:avLst/>
          </a:prstGeom>
          <a:noFill/>
          <a:ln w="76200" cap="flat">
            <a:solidFill>
              <a:srgbClr val="FF0000"/>
            </a:solidFill>
            <a:prstDash val="solid"/>
            <a:round/>
          </a:ln>
          <a:effectLst>
            <a:outerShdw blurRad="50800" dist="43000" dir="5400000" rotWithShape="0">
              <a:srgbClr val="000000">
                <a:alpha val="4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latin typeface="Gill Sans MT"/>
              <a:ea typeface="Gill Sans MT"/>
              <a:cs typeface="Gill Sans MT"/>
              <a:sym typeface="Gill Sans MT"/>
            </a:endParaRPr>
          </a:p>
        </p:txBody>
      </p:sp>
      <p:cxnSp>
        <p:nvCxnSpPr>
          <p:cNvPr id="14" name="Straight Arrow Connector 13">
            <a:extLst>
              <a:ext uri="{FF2B5EF4-FFF2-40B4-BE49-F238E27FC236}">
                <a16:creationId xmlns:a16="http://schemas.microsoft.com/office/drawing/2014/main" id="{924D5513-1302-0EBA-0412-C12E35DFE91F}"/>
              </a:ext>
            </a:extLst>
          </p:cNvPr>
          <p:cNvCxnSpPr/>
          <p:nvPr/>
        </p:nvCxnSpPr>
        <p:spPr>
          <a:xfrm flipH="1" flipV="1">
            <a:off x="4434840" y="6035040"/>
            <a:ext cx="1709928" cy="411480"/>
          </a:xfrm>
          <a:prstGeom prst="straightConnector1">
            <a:avLst/>
          </a:prstGeom>
          <a:noFill/>
          <a:ln w="76200" cap="flat">
            <a:solidFill>
              <a:srgbClr val="FF0000"/>
            </a:solidFill>
            <a:prstDash val="solid"/>
            <a:round/>
            <a:tailEnd type="triangle"/>
          </a:ln>
          <a:effectLst>
            <a:outerShdw blurRad="38100" dist="25400" dir="5400000" rotWithShape="0">
              <a:srgbClr val="000000">
                <a:alpha val="40000"/>
              </a:srgbClr>
            </a:outerShdw>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27729340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4A633-26D7-27C6-117D-949C9E6A29AB}"/>
              </a:ext>
            </a:extLst>
          </p:cNvPr>
          <p:cNvSpPr>
            <a:spLocks noGrp="1"/>
          </p:cNvSpPr>
          <p:nvPr>
            <p:ph type="title"/>
          </p:nvPr>
        </p:nvSpPr>
        <p:spPr/>
        <p:txBody>
          <a:bodyPr/>
          <a:lstStyle/>
          <a:p>
            <a:r>
              <a:rPr lang="en-AU" dirty="0"/>
              <a:t>Speed Considerations</a:t>
            </a:r>
          </a:p>
        </p:txBody>
      </p:sp>
      <p:sp>
        <p:nvSpPr>
          <p:cNvPr id="3" name="Text Placeholder 2">
            <a:extLst>
              <a:ext uri="{FF2B5EF4-FFF2-40B4-BE49-F238E27FC236}">
                <a16:creationId xmlns:a16="http://schemas.microsoft.com/office/drawing/2014/main" id="{8E21C535-04D5-6D20-219C-15F0CC96ED3C}"/>
              </a:ext>
            </a:extLst>
          </p:cNvPr>
          <p:cNvSpPr>
            <a:spLocks noGrp="1"/>
          </p:cNvSpPr>
          <p:nvPr>
            <p:ph type="body" idx="1"/>
          </p:nvPr>
        </p:nvSpPr>
        <p:spPr/>
        <p:txBody>
          <a:bodyPr/>
          <a:lstStyle/>
          <a:p>
            <a:r>
              <a:rPr lang="en-AU" dirty="0"/>
              <a:t>This may not matter for your project or this unit, but processor speed may become an issue in projects you work on in </a:t>
            </a:r>
            <a:r>
              <a:rPr lang="en-AU"/>
              <a:t>the future.</a:t>
            </a:r>
            <a:endParaRPr lang="en-AU" dirty="0"/>
          </a:p>
          <a:p>
            <a:r>
              <a:rPr lang="en-AU" dirty="0"/>
              <a:t>Communication is often where a lot of time is lost, sensors not updating fast enough, using slow communication protocols, programming communication in inefficient ways. </a:t>
            </a:r>
          </a:p>
          <a:p>
            <a:r>
              <a:rPr lang="en-AU" dirty="0"/>
              <a:t>If you are not careful you can run into issues here. </a:t>
            </a:r>
          </a:p>
        </p:txBody>
      </p:sp>
    </p:spTree>
    <p:extLst>
      <p:ext uri="{BB962C8B-B14F-4D97-AF65-F5344CB8AC3E}">
        <p14:creationId xmlns:p14="http://schemas.microsoft.com/office/powerpoint/2010/main" val="189417415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8E368-8B94-1112-F891-1FBDFC79B8F9}"/>
              </a:ext>
            </a:extLst>
          </p:cNvPr>
          <p:cNvSpPr>
            <a:spLocks noGrp="1"/>
          </p:cNvSpPr>
          <p:nvPr>
            <p:ph type="title"/>
          </p:nvPr>
        </p:nvSpPr>
        <p:spPr/>
        <p:txBody>
          <a:bodyPr/>
          <a:lstStyle/>
          <a:p>
            <a:r>
              <a:rPr lang="en-AU" dirty="0"/>
              <a:t>Speed and considerations</a:t>
            </a:r>
          </a:p>
        </p:txBody>
      </p:sp>
      <p:sp>
        <p:nvSpPr>
          <p:cNvPr id="3" name="Text Placeholder 2">
            <a:extLst>
              <a:ext uri="{FF2B5EF4-FFF2-40B4-BE49-F238E27FC236}">
                <a16:creationId xmlns:a16="http://schemas.microsoft.com/office/drawing/2014/main" id="{7FC791A2-FC42-78CB-2583-92999994B029}"/>
              </a:ext>
            </a:extLst>
          </p:cNvPr>
          <p:cNvSpPr>
            <a:spLocks noGrp="1"/>
          </p:cNvSpPr>
          <p:nvPr>
            <p:ph type="body" idx="1"/>
          </p:nvPr>
        </p:nvSpPr>
        <p:spPr/>
        <p:txBody>
          <a:bodyPr>
            <a:normAutofit lnSpcReduction="10000"/>
          </a:bodyPr>
          <a:lstStyle/>
          <a:p>
            <a:r>
              <a:rPr lang="en-AU" dirty="0"/>
              <a:t>UART is fairly slow, it is the slowest serial protocol</a:t>
            </a:r>
          </a:p>
          <a:p>
            <a:r>
              <a:rPr lang="en-AU" dirty="0"/>
              <a:t>9600 bits per second is very slow but can be improved by increasing baud rate (however, not all sensors support this!). </a:t>
            </a:r>
          </a:p>
          <a:p>
            <a:r>
              <a:rPr lang="en-AU" dirty="0"/>
              <a:t>Try to avoid UART where you can, use I2C if possible. </a:t>
            </a:r>
          </a:p>
          <a:p>
            <a:r>
              <a:rPr lang="en-AU" dirty="0"/>
              <a:t>Try to use higher baud rates if possible, cycle time matters and this will help reduce it.</a:t>
            </a:r>
          </a:p>
          <a:p>
            <a:r>
              <a:rPr lang="en-AU" b="1" dirty="0"/>
              <a:t>But, baud rate is not a guarantee of data quantity. </a:t>
            </a:r>
            <a:r>
              <a:rPr lang="en-AU" dirty="0"/>
              <a:t>Increasing baud rate does not necessarily increase sensor refresh rate. Devices are not required to constantly output bits, some devices only output data when they refresh periodically (not constantly). </a:t>
            </a:r>
            <a:endParaRPr lang="en-AU" b="1" dirty="0"/>
          </a:p>
        </p:txBody>
      </p:sp>
    </p:spTree>
    <p:extLst>
      <p:ext uri="{BB962C8B-B14F-4D97-AF65-F5344CB8AC3E}">
        <p14:creationId xmlns:p14="http://schemas.microsoft.com/office/powerpoint/2010/main" val="90434126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89234-44C1-8B5A-2902-CEB207B5B67D}"/>
              </a:ext>
            </a:extLst>
          </p:cNvPr>
          <p:cNvSpPr>
            <a:spLocks noGrp="1"/>
          </p:cNvSpPr>
          <p:nvPr>
            <p:ph type="title"/>
          </p:nvPr>
        </p:nvSpPr>
        <p:spPr/>
        <p:txBody>
          <a:bodyPr/>
          <a:lstStyle/>
          <a:p>
            <a:r>
              <a:rPr lang="en-AU" dirty="0"/>
              <a:t>Cycle time – in the context of the project</a:t>
            </a:r>
          </a:p>
        </p:txBody>
      </p:sp>
      <p:sp>
        <p:nvSpPr>
          <p:cNvPr id="3" name="Text Placeholder 2">
            <a:extLst>
              <a:ext uri="{FF2B5EF4-FFF2-40B4-BE49-F238E27FC236}">
                <a16:creationId xmlns:a16="http://schemas.microsoft.com/office/drawing/2014/main" id="{3F2A0A99-BE50-80EE-3733-4E03068501A5}"/>
              </a:ext>
            </a:extLst>
          </p:cNvPr>
          <p:cNvSpPr>
            <a:spLocks noGrp="1"/>
          </p:cNvSpPr>
          <p:nvPr>
            <p:ph type="body" idx="1"/>
          </p:nvPr>
        </p:nvSpPr>
        <p:spPr/>
        <p:txBody>
          <a:bodyPr/>
          <a:lstStyle/>
          <a:p>
            <a:r>
              <a:rPr lang="en-AU" dirty="0"/>
              <a:t>The cycle time (time for one run of the main loop to execute) of the Arduino depends on how you have programmed. It takes as long as it takes the ESP32 to execute all tasks</a:t>
            </a:r>
          </a:p>
          <a:p>
            <a:r>
              <a:rPr lang="en-AU" dirty="0"/>
              <a:t>You need to ensure your cycle time is not too slow, if the main loop is running at 1Hz, your sumo robot will not have fast enough reflexes to win/perform well. </a:t>
            </a:r>
          </a:p>
          <a:p>
            <a:r>
              <a:rPr lang="en-AU" dirty="0"/>
              <a:t>Bad or inefficient code is a big way to waste time, but more commonly is using blocking functions when they shouldn’t be used or poor communication</a:t>
            </a:r>
          </a:p>
        </p:txBody>
      </p:sp>
    </p:spTree>
    <p:extLst>
      <p:ext uri="{BB962C8B-B14F-4D97-AF65-F5344CB8AC3E}">
        <p14:creationId xmlns:p14="http://schemas.microsoft.com/office/powerpoint/2010/main" val="196510390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4C564-953E-AC13-ACFC-9ADEF62D50AD}"/>
              </a:ext>
            </a:extLst>
          </p:cNvPr>
          <p:cNvSpPr>
            <a:spLocks noGrp="1"/>
          </p:cNvSpPr>
          <p:nvPr>
            <p:ph type="title"/>
          </p:nvPr>
        </p:nvSpPr>
        <p:spPr/>
        <p:txBody>
          <a:bodyPr/>
          <a:lstStyle/>
          <a:p>
            <a:r>
              <a:rPr lang="en-AU" dirty="0"/>
              <a:t>Blocking Functions</a:t>
            </a:r>
          </a:p>
        </p:txBody>
      </p:sp>
      <p:sp>
        <p:nvSpPr>
          <p:cNvPr id="3" name="Text Placeholder 2">
            <a:extLst>
              <a:ext uri="{FF2B5EF4-FFF2-40B4-BE49-F238E27FC236}">
                <a16:creationId xmlns:a16="http://schemas.microsoft.com/office/drawing/2014/main" id="{54054D0E-34DE-EA7A-0A6F-744FBB01156A}"/>
              </a:ext>
            </a:extLst>
          </p:cNvPr>
          <p:cNvSpPr>
            <a:spLocks noGrp="1"/>
          </p:cNvSpPr>
          <p:nvPr>
            <p:ph type="body" idx="1"/>
          </p:nvPr>
        </p:nvSpPr>
        <p:spPr/>
        <p:txBody>
          <a:bodyPr/>
          <a:lstStyle/>
          <a:p>
            <a:r>
              <a:rPr lang="en-AU" dirty="0"/>
              <a:t>Some functions are blocking, like delay(</a:t>
            </a:r>
            <a:r>
              <a:rPr lang="en-AU" dirty="0" err="1"/>
              <a:t>millis</a:t>
            </a:r>
            <a:r>
              <a:rPr lang="en-AU" dirty="0"/>
              <a:t>). </a:t>
            </a:r>
          </a:p>
          <a:p>
            <a:r>
              <a:rPr lang="en-AU" dirty="0"/>
              <a:t>Blocking means the function stops the CPU/execution until it completes. </a:t>
            </a:r>
          </a:p>
          <a:p>
            <a:r>
              <a:rPr lang="en-AU" dirty="0"/>
              <a:t>For example, delay will hang the entire program for the specified time. You should almost never do this, as time is expensive and you want to use the CPU as much as you can.</a:t>
            </a:r>
          </a:p>
          <a:p>
            <a:r>
              <a:rPr lang="en-AU" dirty="0" err="1"/>
              <a:t>Serial.write</a:t>
            </a:r>
            <a:r>
              <a:rPr lang="en-AU" dirty="0"/>
              <a:t> and </a:t>
            </a:r>
            <a:r>
              <a:rPr lang="en-AU" dirty="0" err="1"/>
              <a:t>Serial.read</a:t>
            </a:r>
            <a:r>
              <a:rPr lang="en-AU" dirty="0"/>
              <a:t> are somewhat blocking. It depends on how full the buffers are.</a:t>
            </a:r>
          </a:p>
          <a:p>
            <a:r>
              <a:rPr lang="en-AU" dirty="0"/>
              <a:t>Avoid using </a:t>
            </a:r>
            <a:r>
              <a:rPr lang="en-AU" dirty="0" err="1"/>
              <a:t>Serial.print</a:t>
            </a:r>
            <a:r>
              <a:rPr lang="en-AU" dirty="0"/>
              <a:t> during true runtime, no need and can cause lag. </a:t>
            </a:r>
          </a:p>
        </p:txBody>
      </p:sp>
    </p:spTree>
    <p:extLst>
      <p:ext uri="{BB962C8B-B14F-4D97-AF65-F5344CB8AC3E}">
        <p14:creationId xmlns:p14="http://schemas.microsoft.com/office/powerpoint/2010/main" val="215065703"/>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4A311-2890-9B94-2D9B-B33181192039}"/>
              </a:ext>
            </a:extLst>
          </p:cNvPr>
          <p:cNvSpPr>
            <a:spLocks noGrp="1"/>
          </p:cNvSpPr>
          <p:nvPr>
            <p:ph type="title"/>
          </p:nvPr>
        </p:nvSpPr>
        <p:spPr/>
        <p:txBody>
          <a:bodyPr/>
          <a:lstStyle/>
          <a:p>
            <a:r>
              <a:rPr lang="en-AU" dirty="0"/>
              <a:t>Poor Communication – waiting too long</a:t>
            </a:r>
          </a:p>
        </p:txBody>
      </p:sp>
      <p:sp>
        <p:nvSpPr>
          <p:cNvPr id="3" name="Text Placeholder 2">
            <a:extLst>
              <a:ext uri="{FF2B5EF4-FFF2-40B4-BE49-F238E27FC236}">
                <a16:creationId xmlns:a16="http://schemas.microsoft.com/office/drawing/2014/main" id="{FA87A0E3-51EF-D384-41A6-A57F58942BFD}"/>
              </a:ext>
            </a:extLst>
          </p:cNvPr>
          <p:cNvSpPr>
            <a:spLocks noGrp="1"/>
          </p:cNvSpPr>
          <p:nvPr>
            <p:ph type="body" idx="1"/>
          </p:nvPr>
        </p:nvSpPr>
        <p:spPr>
          <a:xfrm>
            <a:off x="457200" y="1219200"/>
            <a:ext cx="8229600" cy="5181600"/>
          </a:xfrm>
        </p:spPr>
        <p:txBody>
          <a:bodyPr>
            <a:normAutofit lnSpcReduction="10000"/>
          </a:bodyPr>
          <a:lstStyle/>
          <a:p>
            <a:r>
              <a:rPr lang="en-AU" dirty="0"/>
              <a:t>If you handle your communication poorly, you can lag your cycle time for no reason. </a:t>
            </a:r>
          </a:p>
          <a:p>
            <a:r>
              <a:rPr lang="en-AU" dirty="0"/>
              <a:t>For example, some libraries program “blocking” sensor reads. The ESP32 just sits at the UART line and waits to receive a full sensor packet. </a:t>
            </a:r>
          </a:p>
          <a:p>
            <a:r>
              <a:rPr lang="en-AU" dirty="0"/>
              <a:t>This is ok if the packet is small, baud rate is high and sensor refresh rate is high. But often it’s not, if your sensor refreshes at 10Hz, you are wasting 100ms each time even if it only takes 5ms to actually process data. </a:t>
            </a:r>
          </a:p>
          <a:p>
            <a:r>
              <a:rPr lang="en-AU" dirty="0"/>
              <a:t>The better way, empty the buffers constantly, process data constantly and use flags to let the ESP32 when fresh data has arrived (don’t sit there waiting for the new packet to come in).</a:t>
            </a:r>
          </a:p>
        </p:txBody>
      </p:sp>
    </p:spTree>
    <p:extLst>
      <p:ext uri="{BB962C8B-B14F-4D97-AF65-F5344CB8AC3E}">
        <p14:creationId xmlns:p14="http://schemas.microsoft.com/office/powerpoint/2010/main" val="2338401306"/>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C9CB8-B7D1-AA4E-7CC6-3B4CC8FDCE16}"/>
              </a:ext>
            </a:extLst>
          </p:cNvPr>
          <p:cNvSpPr>
            <a:spLocks noGrp="1"/>
          </p:cNvSpPr>
          <p:nvPr>
            <p:ph type="title"/>
          </p:nvPr>
        </p:nvSpPr>
        <p:spPr/>
        <p:txBody>
          <a:bodyPr>
            <a:normAutofit fontScale="90000"/>
          </a:bodyPr>
          <a:lstStyle/>
          <a:p>
            <a:r>
              <a:rPr lang="en-AU" dirty="0"/>
              <a:t>Poor Communication - processing too slow</a:t>
            </a:r>
          </a:p>
        </p:txBody>
      </p:sp>
      <p:sp>
        <p:nvSpPr>
          <p:cNvPr id="3" name="Text Placeholder 2">
            <a:extLst>
              <a:ext uri="{FF2B5EF4-FFF2-40B4-BE49-F238E27FC236}">
                <a16:creationId xmlns:a16="http://schemas.microsoft.com/office/drawing/2014/main" id="{054A7B49-0FA6-8BA5-29AA-38D4E1DD8BC1}"/>
              </a:ext>
            </a:extLst>
          </p:cNvPr>
          <p:cNvSpPr>
            <a:spLocks noGrp="1"/>
          </p:cNvSpPr>
          <p:nvPr>
            <p:ph type="body" idx="1"/>
          </p:nvPr>
        </p:nvSpPr>
        <p:spPr/>
        <p:txBody>
          <a:bodyPr>
            <a:normAutofit fontScale="92500"/>
          </a:bodyPr>
          <a:lstStyle/>
          <a:p>
            <a:r>
              <a:rPr lang="en-AU" dirty="0"/>
              <a:t>Consider instead that refresh rate is high, but each sensor read outputs is very big (lots of serial data sent over). </a:t>
            </a:r>
          </a:p>
          <a:p>
            <a:r>
              <a:rPr lang="en-AU" dirty="0"/>
              <a:t>Don’t just fill the buffer with the whole serial data and then process in one go (this causes you to have intermittent long and slow loops, not ideal). </a:t>
            </a:r>
          </a:p>
          <a:p>
            <a:r>
              <a:rPr lang="en-AU" dirty="0"/>
              <a:t>Empty the buffer and process the data constantly, so you process a bit of data each cycle, rather than one big chunk of data in one cycle. </a:t>
            </a:r>
          </a:p>
          <a:p>
            <a:r>
              <a:rPr lang="en-AU" dirty="0"/>
              <a:t>This spreads the time spent processing across multiple cycles, keeping the cycle short (instead of having one big cycle).</a:t>
            </a:r>
          </a:p>
          <a:p>
            <a:r>
              <a:rPr lang="en-AU" dirty="0"/>
              <a:t>But you likely won’t need to deal with this for the project, as you won’t use those sensors and they have better libraries. </a:t>
            </a:r>
          </a:p>
        </p:txBody>
      </p:sp>
    </p:spTree>
    <p:extLst>
      <p:ext uri="{BB962C8B-B14F-4D97-AF65-F5344CB8AC3E}">
        <p14:creationId xmlns:p14="http://schemas.microsoft.com/office/powerpoint/2010/main" val="289051534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ECED1-BC0B-F8DE-AC94-AB86C5B32606}"/>
              </a:ext>
            </a:extLst>
          </p:cNvPr>
          <p:cNvSpPr>
            <a:spLocks noGrp="1"/>
          </p:cNvSpPr>
          <p:nvPr>
            <p:ph type="title"/>
          </p:nvPr>
        </p:nvSpPr>
        <p:spPr/>
        <p:txBody>
          <a:bodyPr/>
          <a:lstStyle/>
          <a:p>
            <a:r>
              <a:rPr lang="en-AU" dirty="0"/>
              <a:t>Sensor Choice</a:t>
            </a:r>
          </a:p>
        </p:txBody>
      </p:sp>
      <p:sp>
        <p:nvSpPr>
          <p:cNvPr id="3" name="Text Placeholder 2">
            <a:extLst>
              <a:ext uri="{FF2B5EF4-FFF2-40B4-BE49-F238E27FC236}">
                <a16:creationId xmlns:a16="http://schemas.microsoft.com/office/drawing/2014/main" id="{98996B5D-9CDB-0F92-7A42-F4F05EEFD8ED}"/>
              </a:ext>
            </a:extLst>
          </p:cNvPr>
          <p:cNvSpPr>
            <a:spLocks noGrp="1"/>
          </p:cNvSpPr>
          <p:nvPr>
            <p:ph type="body" idx="1"/>
          </p:nvPr>
        </p:nvSpPr>
        <p:spPr/>
        <p:txBody>
          <a:bodyPr>
            <a:normAutofit lnSpcReduction="10000"/>
          </a:bodyPr>
          <a:lstStyle/>
          <a:p>
            <a:r>
              <a:rPr lang="en-AU" dirty="0"/>
              <a:t>So when you consider what sensors to use, you have multiple things to thing about</a:t>
            </a:r>
          </a:p>
          <a:p>
            <a:r>
              <a:rPr lang="en-AU" dirty="0"/>
              <a:t>Cost</a:t>
            </a:r>
          </a:p>
          <a:p>
            <a:r>
              <a:rPr lang="en-AU" dirty="0"/>
              <a:t>Is the data the sensor provides useful for your application? For example, you won’t need a humidity sensor but you will likely need a distance sensor.</a:t>
            </a:r>
          </a:p>
          <a:p>
            <a:r>
              <a:rPr lang="en-AU" dirty="0"/>
              <a:t>Communication protocol – if you use too many UART devices you will run out</a:t>
            </a:r>
          </a:p>
          <a:p>
            <a:r>
              <a:rPr lang="en-AU" dirty="0"/>
              <a:t>Sensor refresh rate – no good if your distance sensor refreshes every 5 seconds.</a:t>
            </a:r>
          </a:p>
          <a:p>
            <a:r>
              <a:rPr lang="en-AU" dirty="0"/>
              <a:t>Communication speed – if your cycle time is already limited, you may not wish to use a slower device</a:t>
            </a:r>
          </a:p>
        </p:txBody>
      </p:sp>
    </p:spTree>
    <p:extLst>
      <p:ext uri="{BB962C8B-B14F-4D97-AF65-F5344CB8AC3E}">
        <p14:creationId xmlns:p14="http://schemas.microsoft.com/office/powerpoint/2010/main" val="281194837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F8076-DA1D-BF35-F22D-D0D0EFE56BB3}"/>
              </a:ext>
            </a:extLst>
          </p:cNvPr>
          <p:cNvSpPr>
            <a:spLocks noGrp="1"/>
          </p:cNvSpPr>
          <p:nvPr>
            <p:ph type="title"/>
          </p:nvPr>
        </p:nvSpPr>
        <p:spPr/>
        <p:txBody>
          <a:bodyPr/>
          <a:lstStyle/>
          <a:p>
            <a:r>
              <a:rPr lang="en-AU" dirty="0"/>
              <a:t>Ultrasonic Sensor vs PSD</a:t>
            </a:r>
          </a:p>
        </p:txBody>
      </p:sp>
      <p:sp>
        <p:nvSpPr>
          <p:cNvPr id="3" name="Text Placeholder 2">
            <a:extLst>
              <a:ext uri="{FF2B5EF4-FFF2-40B4-BE49-F238E27FC236}">
                <a16:creationId xmlns:a16="http://schemas.microsoft.com/office/drawing/2014/main" id="{83E5C242-7D06-3260-957E-D2E2721E7520}"/>
              </a:ext>
            </a:extLst>
          </p:cNvPr>
          <p:cNvSpPr>
            <a:spLocks noGrp="1"/>
          </p:cNvSpPr>
          <p:nvPr>
            <p:ph type="body" idx="1"/>
          </p:nvPr>
        </p:nvSpPr>
        <p:spPr/>
        <p:txBody>
          <a:bodyPr>
            <a:normAutofit lnSpcReduction="10000"/>
          </a:bodyPr>
          <a:lstStyle/>
          <a:p>
            <a:r>
              <a:rPr lang="en-AU" dirty="0"/>
              <a:t>Ultrasonic sensor and PSD both measure distance</a:t>
            </a:r>
          </a:p>
          <a:p>
            <a:r>
              <a:rPr lang="en-AU" dirty="0"/>
              <a:t>PSD is analogue, so they can be inaccurate as it can be tricky to create a good lookup table</a:t>
            </a:r>
          </a:p>
          <a:p>
            <a:r>
              <a:rPr lang="en-AU" dirty="0"/>
              <a:t>Ultrasonic sensor is not analogue, nor does it use UART. Very simple to use, no calibration required and accurate from the beginning. </a:t>
            </a:r>
          </a:p>
          <a:p>
            <a:r>
              <a:rPr lang="en-AU" dirty="0"/>
              <a:t>However, the ultrasonic sensor is blocking while the PSD is not, so there is a </a:t>
            </a:r>
            <a:r>
              <a:rPr lang="en-AU" dirty="0" err="1"/>
              <a:t>tradeoff</a:t>
            </a:r>
            <a:r>
              <a:rPr lang="en-AU" dirty="0"/>
              <a:t> (accuracy vs speed).</a:t>
            </a:r>
          </a:p>
          <a:p>
            <a:r>
              <a:rPr lang="en-AU" dirty="0"/>
              <a:t>There are other solutions, use an extra ESP32 to handle the ultrasonic sensor and then just send the data over UART (main ESP32 is not blocked, and very small data is sent across so communication speed is non-issue). </a:t>
            </a:r>
          </a:p>
        </p:txBody>
      </p:sp>
    </p:spTree>
    <p:extLst>
      <p:ext uri="{BB962C8B-B14F-4D97-AF65-F5344CB8AC3E}">
        <p14:creationId xmlns:p14="http://schemas.microsoft.com/office/powerpoint/2010/main" val="286482280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p:cNvSpPr txBox="1">
            <a:spLocks noGrp="1"/>
          </p:cNvSpPr>
          <p:nvPr>
            <p:ph type="title"/>
          </p:nvPr>
        </p:nvSpPr>
        <p:spPr>
          <a:prstGeom prst="rect">
            <a:avLst/>
          </a:prstGeom>
        </p:spPr>
        <p:txBody>
          <a:bodyPr/>
          <a:lstStyle/>
          <a:p>
            <a:r>
              <a:rPr lang="en-AU" dirty="0"/>
              <a:t>Serial Communication</a:t>
            </a:r>
            <a:endParaRPr dirty="0"/>
          </a:p>
        </p:txBody>
      </p:sp>
      <p:sp>
        <p:nvSpPr>
          <p:cNvPr id="136" name="Content Placeholder 2"/>
          <p:cNvSpPr txBox="1">
            <a:spLocks noGrp="1"/>
          </p:cNvSpPr>
          <p:nvPr>
            <p:ph type="body" idx="1"/>
          </p:nvPr>
        </p:nvSpPr>
        <p:spPr>
          <a:xfrm>
            <a:off x="457200" y="1219199"/>
            <a:ext cx="8229600" cy="4937762"/>
          </a:xfrm>
          <a:prstGeom prst="rect">
            <a:avLst/>
          </a:prstGeom>
        </p:spPr>
        <p:txBody>
          <a:bodyPr/>
          <a:lstStyle/>
          <a:p>
            <a:pPr defTabSz="896111">
              <a:lnSpc>
                <a:spcPct val="150000"/>
              </a:lnSpc>
              <a:spcBef>
                <a:spcPts val="500"/>
              </a:spcBef>
              <a:defRPr sz="2548"/>
            </a:pPr>
            <a:r>
              <a:rPr lang="en-AU" dirty="0"/>
              <a:t>Serial in this context means one at a time, or one by one. </a:t>
            </a:r>
          </a:p>
          <a:p>
            <a:pPr defTabSz="896111">
              <a:lnSpc>
                <a:spcPct val="150000"/>
              </a:lnSpc>
              <a:spcBef>
                <a:spcPts val="500"/>
              </a:spcBef>
              <a:defRPr sz="2548"/>
            </a:pPr>
            <a:r>
              <a:rPr lang="en-AU" dirty="0"/>
              <a:t>Serial communication is digital (not analogue) and sends one bit at a time. </a:t>
            </a:r>
          </a:p>
          <a:p>
            <a:pPr defTabSz="896111">
              <a:lnSpc>
                <a:spcPct val="150000"/>
              </a:lnSpc>
              <a:spcBef>
                <a:spcPts val="500"/>
              </a:spcBef>
              <a:defRPr sz="2548"/>
            </a:pPr>
            <a:r>
              <a:rPr lang="en-AU" dirty="0"/>
              <a:t>You use serial communication to transmit data into or out of the ESP32 (to/from another ESP32 or a sensor). </a:t>
            </a:r>
          </a:p>
          <a:p>
            <a:pPr defTabSz="896111">
              <a:lnSpc>
                <a:spcPct val="150000"/>
              </a:lnSpc>
              <a:spcBef>
                <a:spcPts val="500"/>
              </a:spcBef>
              <a:defRPr sz="2548"/>
            </a:pPr>
            <a:r>
              <a:rPr lang="en-AU" dirty="0"/>
              <a:t>There are different types, like UART, SPI, I2C etc. </a:t>
            </a:r>
          </a:p>
          <a:p>
            <a:pPr defTabSz="896111">
              <a:lnSpc>
                <a:spcPct val="150000"/>
              </a:lnSpc>
              <a:spcBef>
                <a:spcPts val="500"/>
              </a:spcBef>
              <a:defRPr sz="2548"/>
            </a:pPr>
            <a:endParaRPr lang="en-AU" dirty="0"/>
          </a:p>
          <a:p>
            <a:pPr defTabSz="896111">
              <a:lnSpc>
                <a:spcPct val="150000"/>
              </a:lnSpc>
              <a:spcBef>
                <a:spcPts val="500"/>
              </a:spcBef>
              <a:defRPr sz="2548"/>
            </a:pPr>
            <a:endParaRPr lang="en-AU" dirty="0"/>
          </a:p>
        </p:txBody>
      </p:sp>
      <p:sp>
        <p:nvSpPr>
          <p:cNvPr id="137" name="Slide Number Placeholder 4"/>
          <p:cNvSpPr txBox="1">
            <a:spLocks noGrp="1"/>
          </p:cNvSpPr>
          <p:nvPr>
            <p:ph type="sldNum" sz="quarter" idx="2"/>
          </p:nvPr>
        </p:nvSpPr>
        <p:spPr>
          <a:xfrm>
            <a:off x="612648" y="6356349"/>
            <a:ext cx="203024" cy="3073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rPr/>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C9B8C-D25C-6D28-F230-B0CA8CAAAF42}"/>
              </a:ext>
            </a:extLst>
          </p:cNvPr>
          <p:cNvSpPr>
            <a:spLocks noGrp="1"/>
          </p:cNvSpPr>
          <p:nvPr>
            <p:ph type="title"/>
          </p:nvPr>
        </p:nvSpPr>
        <p:spPr/>
        <p:txBody>
          <a:bodyPr/>
          <a:lstStyle/>
          <a:p>
            <a:r>
              <a:rPr lang="en-AU" dirty="0"/>
              <a:t>Final Note</a:t>
            </a:r>
          </a:p>
        </p:txBody>
      </p:sp>
      <p:sp>
        <p:nvSpPr>
          <p:cNvPr id="3" name="Text Placeholder 2">
            <a:extLst>
              <a:ext uri="{FF2B5EF4-FFF2-40B4-BE49-F238E27FC236}">
                <a16:creationId xmlns:a16="http://schemas.microsoft.com/office/drawing/2014/main" id="{EACC5D54-545C-768B-23F0-F95EE415CF3C}"/>
              </a:ext>
            </a:extLst>
          </p:cNvPr>
          <p:cNvSpPr>
            <a:spLocks noGrp="1"/>
          </p:cNvSpPr>
          <p:nvPr>
            <p:ph type="body" idx="1"/>
          </p:nvPr>
        </p:nvSpPr>
        <p:spPr/>
        <p:txBody>
          <a:bodyPr/>
          <a:lstStyle/>
          <a:p>
            <a:r>
              <a:rPr lang="en-AU" dirty="0"/>
              <a:t>You shouldn’t worry too much, your robot is likely not that complicated, nor does it need to run very fast</a:t>
            </a:r>
          </a:p>
          <a:p>
            <a:r>
              <a:rPr lang="en-AU" dirty="0"/>
              <a:t>The information here is more relevant for other projects where speed is important, and now you are better equipped to understand this and create more efficient systems. </a:t>
            </a:r>
          </a:p>
          <a:p>
            <a:r>
              <a:rPr lang="en-AU" dirty="0" err="1"/>
              <a:t>Nonethless</a:t>
            </a:r>
            <a:r>
              <a:rPr lang="en-AU" dirty="0"/>
              <a:t>, you should still at the very least consider cycle time at a basic level, if your sumo robot has a 1 second cycle time or if your sensors are too slow to update, you may struggle against fast robots. </a:t>
            </a:r>
          </a:p>
        </p:txBody>
      </p:sp>
    </p:spTree>
    <p:extLst>
      <p:ext uri="{BB962C8B-B14F-4D97-AF65-F5344CB8AC3E}">
        <p14:creationId xmlns:p14="http://schemas.microsoft.com/office/powerpoint/2010/main" val="311207022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8D79C-F1AD-AF49-F7E3-3200A334A9B4}"/>
              </a:ext>
            </a:extLst>
          </p:cNvPr>
          <p:cNvSpPr>
            <a:spLocks noGrp="1"/>
          </p:cNvSpPr>
          <p:nvPr>
            <p:ph type="title"/>
          </p:nvPr>
        </p:nvSpPr>
        <p:spPr/>
        <p:txBody>
          <a:bodyPr/>
          <a:lstStyle/>
          <a:p>
            <a:r>
              <a:rPr lang="en-AU" dirty="0"/>
              <a:t>PWM</a:t>
            </a:r>
          </a:p>
        </p:txBody>
      </p:sp>
      <p:sp>
        <p:nvSpPr>
          <p:cNvPr id="3" name="Text Placeholder 2">
            <a:extLst>
              <a:ext uri="{FF2B5EF4-FFF2-40B4-BE49-F238E27FC236}">
                <a16:creationId xmlns:a16="http://schemas.microsoft.com/office/drawing/2014/main" id="{1AE64604-0C2C-2F94-A071-6E021D28A196}"/>
              </a:ext>
            </a:extLst>
          </p:cNvPr>
          <p:cNvSpPr>
            <a:spLocks noGrp="1"/>
          </p:cNvSpPr>
          <p:nvPr>
            <p:ph type="body" idx="1"/>
          </p:nvPr>
        </p:nvSpPr>
        <p:spPr/>
        <p:txBody>
          <a:bodyPr>
            <a:normAutofit lnSpcReduction="10000"/>
          </a:bodyPr>
          <a:lstStyle/>
          <a:p>
            <a:r>
              <a:rPr lang="en-AU" dirty="0"/>
              <a:t>Sidenote – do not bit bang your PWM</a:t>
            </a:r>
          </a:p>
          <a:p>
            <a:r>
              <a:rPr lang="en-AU" dirty="0"/>
              <a:t>You may have done this in the lab or encouraged to do this in the lab, because it is simple and a good way to learn about PWM</a:t>
            </a:r>
          </a:p>
          <a:p>
            <a:r>
              <a:rPr lang="en-AU" dirty="0"/>
              <a:t>But for real applications, it is a bad way to do it. Use LEDC or a hardware PWM library that utilises the ESP32s built in hardware PWM generators. </a:t>
            </a:r>
          </a:p>
          <a:p>
            <a:r>
              <a:rPr lang="en-AU" dirty="0"/>
              <a:t>Servo PWM duty cycles are very short, in more complicated code you may not be able to guarantee your cycle time is fast enough to bit bang</a:t>
            </a:r>
          </a:p>
          <a:p>
            <a:r>
              <a:rPr lang="en-AU" dirty="0"/>
              <a:t>Even then, the timing will still not be as good as using dedicated hardware</a:t>
            </a:r>
          </a:p>
        </p:txBody>
      </p:sp>
    </p:spTree>
    <p:extLst>
      <p:ext uri="{BB962C8B-B14F-4D97-AF65-F5344CB8AC3E}">
        <p14:creationId xmlns:p14="http://schemas.microsoft.com/office/powerpoint/2010/main" val="181543309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75699-D673-C67B-A740-272ADFB61116}"/>
              </a:ext>
            </a:extLst>
          </p:cNvPr>
          <p:cNvSpPr>
            <a:spLocks noGrp="1"/>
          </p:cNvSpPr>
          <p:nvPr>
            <p:ph type="title"/>
          </p:nvPr>
        </p:nvSpPr>
        <p:spPr/>
        <p:txBody>
          <a:bodyPr/>
          <a:lstStyle/>
          <a:p>
            <a:r>
              <a:rPr lang="en-AU" dirty="0"/>
              <a:t>UART	</a:t>
            </a:r>
          </a:p>
        </p:txBody>
      </p:sp>
      <p:sp>
        <p:nvSpPr>
          <p:cNvPr id="3" name="Text Placeholder 2">
            <a:extLst>
              <a:ext uri="{FF2B5EF4-FFF2-40B4-BE49-F238E27FC236}">
                <a16:creationId xmlns:a16="http://schemas.microsoft.com/office/drawing/2014/main" id="{2B322A1B-07DF-91D1-9345-A394300EB9E6}"/>
              </a:ext>
            </a:extLst>
          </p:cNvPr>
          <p:cNvSpPr>
            <a:spLocks noGrp="1"/>
          </p:cNvSpPr>
          <p:nvPr>
            <p:ph type="body" idx="1"/>
          </p:nvPr>
        </p:nvSpPr>
        <p:spPr/>
        <p:txBody>
          <a:bodyPr/>
          <a:lstStyle/>
          <a:p>
            <a:r>
              <a:rPr lang="en-AU" dirty="0" err="1"/>
              <a:t>Univeral</a:t>
            </a:r>
            <a:r>
              <a:rPr lang="en-AU" dirty="0"/>
              <a:t> Asynchronous Receiver Transmitter (UART).</a:t>
            </a:r>
          </a:p>
          <a:p>
            <a:r>
              <a:rPr lang="en-AU" dirty="0"/>
              <a:t>Requires two lines between devices, Rx (receive) and Tx (transmit). Devices must share a common ground.</a:t>
            </a:r>
          </a:p>
          <a:p>
            <a:r>
              <a:rPr lang="en-AU" dirty="0"/>
              <a:t>Data is sent bit by bit. Each byte is sent as a packet, which contains a start bit, the byte (8 bits), parity bits and then stop bits.</a:t>
            </a:r>
          </a:p>
          <a:p>
            <a:r>
              <a:rPr lang="en-AU" dirty="0"/>
              <a:t>It is asynchronous, so they do not share a clock signal. Instead, both devices must agree in advance on the communication frequency</a:t>
            </a:r>
          </a:p>
        </p:txBody>
      </p:sp>
      <p:pic>
        <p:nvPicPr>
          <p:cNvPr id="5" name="Picture 4">
            <a:extLst>
              <a:ext uri="{FF2B5EF4-FFF2-40B4-BE49-F238E27FC236}">
                <a16:creationId xmlns:a16="http://schemas.microsoft.com/office/drawing/2014/main" id="{B138D6C8-B8FD-5583-DEBB-432B35854731}"/>
              </a:ext>
            </a:extLst>
          </p:cNvPr>
          <p:cNvPicPr>
            <a:picLocks noChangeAspect="1"/>
          </p:cNvPicPr>
          <p:nvPr/>
        </p:nvPicPr>
        <p:blipFill>
          <a:blip r:embed="rId2"/>
          <a:stretch>
            <a:fillRect/>
          </a:stretch>
        </p:blipFill>
        <p:spPr>
          <a:xfrm>
            <a:off x="717054" y="5134586"/>
            <a:ext cx="7709891" cy="1008428"/>
          </a:xfrm>
          <a:prstGeom prst="rect">
            <a:avLst/>
          </a:prstGeom>
        </p:spPr>
      </p:pic>
      <p:sp>
        <p:nvSpPr>
          <p:cNvPr id="7" name="TextBox 6">
            <a:extLst>
              <a:ext uri="{FF2B5EF4-FFF2-40B4-BE49-F238E27FC236}">
                <a16:creationId xmlns:a16="http://schemas.microsoft.com/office/drawing/2014/main" id="{C5542C29-B7EA-AB6F-7F5F-535B83085568}"/>
              </a:ext>
            </a:extLst>
          </p:cNvPr>
          <p:cNvSpPr txBox="1"/>
          <p:nvPr/>
        </p:nvSpPr>
        <p:spPr>
          <a:xfrm>
            <a:off x="2368296" y="6063906"/>
            <a:ext cx="4572000" cy="2000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AU" sz="700" dirty="0"/>
              <a:t>https://www.analog.com/en/resources/analog-dialogue/articles/uart-a-hardware-communication-protocol.html</a:t>
            </a:r>
          </a:p>
        </p:txBody>
      </p:sp>
    </p:spTree>
    <p:extLst>
      <p:ext uri="{BB962C8B-B14F-4D97-AF65-F5344CB8AC3E}">
        <p14:creationId xmlns:p14="http://schemas.microsoft.com/office/powerpoint/2010/main" val="220154189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0CB02-629F-92B7-7E17-85A5D36F85E6}"/>
              </a:ext>
            </a:extLst>
          </p:cNvPr>
          <p:cNvSpPr>
            <a:spLocks noGrp="1"/>
          </p:cNvSpPr>
          <p:nvPr>
            <p:ph type="title"/>
          </p:nvPr>
        </p:nvSpPr>
        <p:spPr/>
        <p:txBody>
          <a:bodyPr/>
          <a:lstStyle/>
          <a:p>
            <a:r>
              <a:rPr lang="en-AU" dirty="0"/>
              <a:t>Wiring</a:t>
            </a:r>
          </a:p>
        </p:txBody>
      </p:sp>
      <p:pic>
        <p:nvPicPr>
          <p:cNvPr id="5" name="Picture 4">
            <a:extLst>
              <a:ext uri="{FF2B5EF4-FFF2-40B4-BE49-F238E27FC236}">
                <a16:creationId xmlns:a16="http://schemas.microsoft.com/office/drawing/2014/main" id="{4F17B10D-400E-F0A9-1F74-1EE3A270D604}"/>
              </a:ext>
            </a:extLst>
          </p:cNvPr>
          <p:cNvPicPr>
            <a:picLocks noChangeAspect="1"/>
          </p:cNvPicPr>
          <p:nvPr/>
        </p:nvPicPr>
        <p:blipFill>
          <a:blip r:embed="rId2"/>
          <a:stretch>
            <a:fillRect/>
          </a:stretch>
        </p:blipFill>
        <p:spPr>
          <a:xfrm>
            <a:off x="767824" y="1565455"/>
            <a:ext cx="7040208" cy="4021529"/>
          </a:xfrm>
          <a:prstGeom prst="rect">
            <a:avLst/>
          </a:prstGeom>
        </p:spPr>
      </p:pic>
      <p:sp>
        <p:nvSpPr>
          <p:cNvPr id="6" name="TextBox 5">
            <a:extLst>
              <a:ext uri="{FF2B5EF4-FFF2-40B4-BE49-F238E27FC236}">
                <a16:creationId xmlns:a16="http://schemas.microsoft.com/office/drawing/2014/main" id="{C159BB0E-A49A-5376-F52B-90A79B81ECC9}"/>
              </a:ext>
            </a:extLst>
          </p:cNvPr>
          <p:cNvSpPr txBox="1"/>
          <p:nvPr/>
        </p:nvSpPr>
        <p:spPr>
          <a:xfrm>
            <a:off x="2505456" y="1565455"/>
            <a:ext cx="124358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1800" b="0" i="0" u="none" strike="noStrike" cap="none" spc="0" normalizeH="0" baseline="0" dirty="0">
                <a:ln>
                  <a:noFill/>
                </a:ln>
                <a:solidFill>
                  <a:srgbClr val="000000"/>
                </a:solidFill>
                <a:effectLst/>
                <a:uFillTx/>
                <a:latin typeface="Gill Sans MT"/>
                <a:ea typeface="Gill Sans MT"/>
                <a:cs typeface="Gill Sans MT"/>
                <a:sym typeface="Gill Sans MT"/>
              </a:rPr>
              <a:t>Main ESP32</a:t>
            </a:r>
          </a:p>
        </p:txBody>
      </p:sp>
      <p:sp>
        <p:nvSpPr>
          <p:cNvPr id="7" name="TextBox 6">
            <a:extLst>
              <a:ext uri="{FF2B5EF4-FFF2-40B4-BE49-F238E27FC236}">
                <a16:creationId xmlns:a16="http://schemas.microsoft.com/office/drawing/2014/main" id="{59DA3736-78A8-0924-6550-298CE5FDFC20}"/>
              </a:ext>
            </a:extLst>
          </p:cNvPr>
          <p:cNvSpPr txBox="1"/>
          <p:nvPr/>
        </p:nvSpPr>
        <p:spPr>
          <a:xfrm>
            <a:off x="5156744" y="1288456"/>
            <a:ext cx="1243584"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1800" b="0" i="0" u="none" strike="noStrike" cap="none" spc="0" normalizeH="0" baseline="0" dirty="0">
                <a:ln>
                  <a:noFill/>
                </a:ln>
                <a:solidFill>
                  <a:srgbClr val="000000"/>
                </a:solidFill>
                <a:effectLst/>
                <a:uFillTx/>
                <a:latin typeface="Gill Sans MT"/>
                <a:ea typeface="Gill Sans MT"/>
                <a:cs typeface="Gill Sans MT"/>
                <a:sym typeface="Gill Sans MT"/>
              </a:rPr>
              <a:t>Secondary ESP32</a:t>
            </a:r>
          </a:p>
        </p:txBody>
      </p:sp>
      <p:sp>
        <p:nvSpPr>
          <p:cNvPr id="8" name="TextBox 7">
            <a:extLst>
              <a:ext uri="{FF2B5EF4-FFF2-40B4-BE49-F238E27FC236}">
                <a16:creationId xmlns:a16="http://schemas.microsoft.com/office/drawing/2014/main" id="{0FA967A3-0FCC-ABD6-91F4-92CAF7BD8245}"/>
              </a:ext>
            </a:extLst>
          </p:cNvPr>
          <p:cNvSpPr txBox="1"/>
          <p:nvPr/>
        </p:nvSpPr>
        <p:spPr>
          <a:xfrm>
            <a:off x="6991640" y="1380790"/>
            <a:ext cx="124358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1800" b="0" i="0" u="none" strike="noStrike" cap="none" spc="0" normalizeH="0" baseline="0" dirty="0">
                <a:ln>
                  <a:noFill/>
                </a:ln>
                <a:solidFill>
                  <a:srgbClr val="000000"/>
                </a:solidFill>
                <a:effectLst/>
                <a:uFillTx/>
                <a:latin typeface="Gill Sans MT"/>
                <a:ea typeface="Gill Sans MT"/>
                <a:cs typeface="Gill Sans MT"/>
                <a:sym typeface="Gill Sans MT"/>
              </a:rPr>
              <a:t>Data</a:t>
            </a:r>
          </a:p>
        </p:txBody>
      </p:sp>
      <p:sp>
        <p:nvSpPr>
          <p:cNvPr id="9" name="TextBox 8">
            <a:extLst>
              <a:ext uri="{FF2B5EF4-FFF2-40B4-BE49-F238E27FC236}">
                <a16:creationId xmlns:a16="http://schemas.microsoft.com/office/drawing/2014/main" id="{FB2C8707-02F7-67EC-0530-7B4AD0B05332}"/>
              </a:ext>
            </a:extLst>
          </p:cNvPr>
          <p:cNvSpPr txBox="1"/>
          <p:nvPr/>
        </p:nvSpPr>
        <p:spPr>
          <a:xfrm>
            <a:off x="966216" y="1364333"/>
            <a:ext cx="1243584"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1800" b="0" i="0" u="none" strike="noStrike" cap="none" spc="0" normalizeH="0" baseline="0" dirty="0">
                <a:ln>
                  <a:noFill/>
                </a:ln>
                <a:solidFill>
                  <a:srgbClr val="000000"/>
                </a:solidFill>
                <a:effectLst/>
                <a:uFillTx/>
                <a:latin typeface="Gill Sans MT"/>
                <a:ea typeface="Gill Sans MT"/>
                <a:cs typeface="Gill Sans MT"/>
                <a:sym typeface="Gill Sans MT"/>
              </a:rPr>
              <a:t>Response</a:t>
            </a:r>
          </a:p>
        </p:txBody>
      </p:sp>
    </p:spTree>
    <p:extLst>
      <p:ext uri="{BB962C8B-B14F-4D97-AF65-F5344CB8AC3E}">
        <p14:creationId xmlns:p14="http://schemas.microsoft.com/office/powerpoint/2010/main" val="289832207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494D7-5D8F-C8D3-B098-CB3273CE72C6}"/>
              </a:ext>
            </a:extLst>
          </p:cNvPr>
          <p:cNvSpPr>
            <a:spLocks noGrp="1"/>
          </p:cNvSpPr>
          <p:nvPr>
            <p:ph type="title"/>
          </p:nvPr>
        </p:nvSpPr>
        <p:spPr/>
        <p:txBody>
          <a:bodyPr/>
          <a:lstStyle/>
          <a:p>
            <a:r>
              <a:rPr lang="en-AU" dirty="0"/>
              <a:t>ESP 32 Hardware Setup</a:t>
            </a:r>
          </a:p>
        </p:txBody>
      </p:sp>
      <p:sp>
        <p:nvSpPr>
          <p:cNvPr id="3" name="Text Placeholder 2">
            <a:extLst>
              <a:ext uri="{FF2B5EF4-FFF2-40B4-BE49-F238E27FC236}">
                <a16:creationId xmlns:a16="http://schemas.microsoft.com/office/drawing/2014/main" id="{97F4236F-8A4B-55C4-C9D3-3BD946035850}"/>
              </a:ext>
            </a:extLst>
          </p:cNvPr>
          <p:cNvSpPr>
            <a:spLocks noGrp="1"/>
          </p:cNvSpPr>
          <p:nvPr>
            <p:ph type="body" idx="1"/>
          </p:nvPr>
        </p:nvSpPr>
        <p:spPr/>
        <p:txBody>
          <a:bodyPr/>
          <a:lstStyle/>
          <a:p>
            <a:r>
              <a:rPr lang="en-AU" dirty="0"/>
              <a:t>You could use software to create or read UART signals (bit banging) but it’s not very good</a:t>
            </a:r>
          </a:p>
          <a:p>
            <a:r>
              <a:rPr lang="en-AU" dirty="0"/>
              <a:t>The ESP32 has a dedicated UART chip, that can run up to 3 hardware serial comms/channels at once. </a:t>
            </a:r>
          </a:p>
          <a:p>
            <a:r>
              <a:rPr lang="en-AU" dirty="0"/>
              <a:t>The UART chip uses a pin matrix which is why (unlike old Arduino boards) you can set whatever pins you want as Rx and Tx. </a:t>
            </a:r>
          </a:p>
          <a:p>
            <a:r>
              <a:rPr lang="en-AU" dirty="0"/>
              <a:t>You may struggle to run more than 2 hardware serial connections as the ESP32 seemingly reserves the last one for USB communications</a:t>
            </a:r>
          </a:p>
        </p:txBody>
      </p:sp>
    </p:spTree>
    <p:extLst>
      <p:ext uri="{BB962C8B-B14F-4D97-AF65-F5344CB8AC3E}">
        <p14:creationId xmlns:p14="http://schemas.microsoft.com/office/powerpoint/2010/main" val="385683531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3DF48-D549-F270-CFA4-4B064FFF6525}"/>
              </a:ext>
            </a:extLst>
          </p:cNvPr>
          <p:cNvSpPr>
            <a:spLocks noGrp="1"/>
          </p:cNvSpPr>
          <p:nvPr>
            <p:ph type="title"/>
          </p:nvPr>
        </p:nvSpPr>
        <p:spPr/>
        <p:txBody>
          <a:bodyPr/>
          <a:lstStyle/>
          <a:p>
            <a:r>
              <a:rPr lang="en-AU" dirty="0"/>
              <a:t>Software Implementation</a:t>
            </a:r>
          </a:p>
        </p:txBody>
      </p:sp>
      <p:sp>
        <p:nvSpPr>
          <p:cNvPr id="3" name="Text Placeholder 2">
            <a:extLst>
              <a:ext uri="{FF2B5EF4-FFF2-40B4-BE49-F238E27FC236}">
                <a16:creationId xmlns:a16="http://schemas.microsoft.com/office/drawing/2014/main" id="{3BA09D5D-EBBB-CF8D-646B-89A3D0C1D9DB}"/>
              </a:ext>
            </a:extLst>
          </p:cNvPr>
          <p:cNvSpPr>
            <a:spLocks noGrp="1"/>
          </p:cNvSpPr>
          <p:nvPr>
            <p:ph type="body" idx="1"/>
          </p:nvPr>
        </p:nvSpPr>
        <p:spPr>
          <a:xfrm>
            <a:off x="457200" y="1219200"/>
            <a:ext cx="8229600" cy="5401056"/>
          </a:xfrm>
        </p:spPr>
        <p:txBody>
          <a:bodyPr>
            <a:normAutofit/>
          </a:bodyPr>
          <a:lstStyle/>
          <a:p>
            <a:r>
              <a:rPr lang="en-AU" dirty="0"/>
              <a:t>Step 1; define the pins you will use.</a:t>
            </a:r>
            <a:br>
              <a:rPr lang="en-AU" dirty="0"/>
            </a:br>
            <a:endParaRPr lang="en-AU" dirty="0"/>
          </a:p>
          <a:p>
            <a:endParaRPr lang="en-AU" dirty="0"/>
          </a:p>
          <a:p>
            <a:r>
              <a:rPr lang="en-AU" dirty="0"/>
              <a:t>Step 2; Start the serial communications</a:t>
            </a:r>
            <a:br>
              <a:rPr lang="en-AU" dirty="0"/>
            </a:br>
            <a:br>
              <a:rPr lang="en-AU" dirty="0"/>
            </a:br>
            <a:br>
              <a:rPr lang="en-AU" dirty="0"/>
            </a:br>
            <a:endParaRPr lang="en-AU" dirty="0"/>
          </a:p>
          <a:p>
            <a:r>
              <a:rPr lang="en-AU" dirty="0"/>
              <a:t>9600 is the baud rate or data rate, in bits per second</a:t>
            </a:r>
          </a:p>
          <a:p>
            <a:r>
              <a:rPr lang="en-AU" dirty="0"/>
              <a:t>SERIAL_8N1 means we have a data frame of 8 bits, N for no parity bit and 1 for 1 stop bit. </a:t>
            </a:r>
          </a:p>
          <a:p>
            <a:r>
              <a:rPr lang="en-AU" dirty="0"/>
              <a:t>You must use Serial1. If you wish to create another one, use Serial2. </a:t>
            </a:r>
          </a:p>
          <a:p>
            <a:pPr marL="0" indent="0">
              <a:buNone/>
            </a:pPr>
            <a:endParaRPr lang="en-AU" dirty="0"/>
          </a:p>
        </p:txBody>
      </p:sp>
      <p:pic>
        <p:nvPicPr>
          <p:cNvPr id="5" name="Picture 4">
            <a:extLst>
              <a:ext uri="{FF2B5EF4-FFF2-40B4-BE49-F238E27FC236}">
                <a16:creationId xmlns:a16="http://schemas.microsoft.com/office/drawing/2014/main" id="{F4DD3179-A76B-A2A6-024B-71D389BE3658}"/>
              </a:ext>
            </a:extLst>
          </p:cNvPr>
          <p:cNvPicPr>
            <a:picLocks noChangeAspect="1"/>
          </p:cNvPicPr>
          <p:nvPr/>
        </p:nvPicPr>
        <p:blipFill>
          <a:blip r:embed="rId2"/>
          <a:stretch>
            <a:fillRect/>
          </a:stretch>
        </p:blipFill>
        <p:spPr>
          <a:xfrm>
            <a:off x="5595856" y="1219200"/>
            <a:ext cx="1939617" cy="897673"/>
          </a:xfrm>
          <a:prstGeom prst="rect">
            <a:avLst/>
          </a:prstGeom>
        </p:spPr>
      </p:pic>
      <p:pic>
        <p:nvPicPr>
          <p:cNvPr id="7" name="Picture 6">
            <a:extLst>
              <a:ext uri="{FF2B5EF4-FFF2-40B4-BE49-F238E27FC236}">
                <a16:creationId xmlns:a16="http://schemas.microsoft.com/office/drawing/2014/main" id="{78E5FFD4-5D52-DDA1-60C6-2EAF31758067}"/>
              </a:ext>
            </a:extLst>
          </p:cNvPr>
          <p:cNvPicPr>
            <a:picLocks noChangeAspect="1"/>
          </p:cNvPicPr>
          <p:nvPr/>
        </p:nvPicPr>
        <p:blipFill>
          <a:blip r:embed="rId3"/>
          <a:stretch>
            <a:fillRect/>
          </a:stretch>
        </p:blipFill>
        <p:spPr>
          <a:xfrm>
            <a:off x="457200" y="3049815"/>
            <a:ext cx="7556532" cy="897673"/>
          </a:xfrm>
          <a:prstGeom prst="rect">
            <a:avLst/>
          </a:prstGeom>
        </p:spPr>
      </p:pic>
    </p:spTree>
    <p:extLst>
      <p:ext uri="{BB962C8B-B14F-4D97-AF65-F5344CB8AC3E}">
        <p14:creationId xmlns:p14="http://schemas.microsoft.com/office/powerpoint/2010/main" val="122961760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A02C5-8414-CA87-C82B-D70186A8E8E8}"/>
              </a:ext>
            </a:extLst>
          </p:cNvPr>
          <p:cNvSpPr>
            <a:spLocks noGrp="1"/>
          </p:cNvSpPr>
          <p:nvPr>
            <p:ph type="title"/>
          </p:nvPr>
        </p:nvSpPr>
        <p:spPr/>
        <p:txBody>
          <a:bodyPr/>
          <a:lstStyle/>
          <a:p>
            <a:r>
              <a:rPr lang="en-AU" dirty="0"/>
              <a:t>Software Implementation Continued</a:t>
            </a:r>
          </a:p>
        </p:txBody>
      </p:sp>
      <p:sp>
        <p:nvSpPr>
          <p:cNvPr id="3" name="Text Placeholder 2">
            <a:extLst>
              <a:ext uri="{FF2B5EF4-FFF2-40B4-BE49-F238E27FC236}">
                <a16:creationId xmlns:a16="http://schemas.microsoft.com/office/drawing/2014/main" id="{6E4AFCA5-C312-CE44-B6FE-62AF9F1098C3}"/>
              </a:ext>
            </a:extLst>
          </p:cNvPr>
          <p:cNvSpPr>
            <a:spLocks noGrp="1"/>
          </p:cNvSpPr>
          <p:nvPr>
            <p:ph type="body" idx="1"/>
          </p:nvPr>
        </p:nvSpPr>
        <p:spPr/>
        <p:txBody>
          <a:bodyPr/>
          <a:lstStyle/>
          <a:p>
            <a:r>
              <a:rPr lang="en-AU" dirty="0"/>
              <a:t>The ESP32 will now fill a buffer in the background of incoming data. You can just periodically empty this buffer to read received data. </a:t>
            </a:r>
            <a:br>
              <a:rPr lang="en-AU" dirty="0"/>
            </a:br>
            <a:br>
              <a:rPr lang="en-AU" dirty="0"/>
            </a:br>
            <a:br>
              <a:rPr lang="en-AU" dirty="0"/>
            </a:br>
            <a:br>
              <a:rPr lang="en-AU" dirty="0"/>
            </a:br>
            <a:endParaRPr lang="en-AU" dirty="0"/>
          </a:p>
          <a:p>
            <a:r>
              <a:rPr lang="en-AU" dirty="0"/>
              <a:t>This example reads character by character. </a:t>
            </a:r>
          </a:p>
          <a:p>
            <a:r>
              <a:rPr lang="en-AU" dirty="0"/>
              <a:t>The default buffer size is 256. If data comes in faster than you read it, the oldest values get overwritten. To fix this, either increase the buffer size or read faster.</a:t>
            </a:r>
          </a:p>
          <a:p>
            <a:endParaRPr lang="en-AU" dirty="0"/>
          </a:p>
        </p:txBody>
      </p:sp>
      <p:pic>
        <p:nvPicPr>
          <p:cNvPr id="5" name="Picture 4">
            <a:extLst>
              <a:ext uri="{FF2B5EF4-FFF2-40B4-BE49-F238E27FC236}">
                <a16:creationId xmlns:a16="http://schemas.microsoft.com/office/drawing/2014/main" id="{1004406F-08C2-3A89-90F3-379073D1E325}"/>
              </a:ext>
            </a:extLst>
          </p:cNvPr>
          <p:cNvPicPr>
            <a:picLocks noChangeAspect="1"/>
          </p:cNvPicPr>
          <p:nvPr/>
        </p:nvPicPr>
        <p:blipFill>
          <a:blip r:embed="rId2"/>
          <a:stretch>
            <a:fillRect/>
          </a:stretch>
        </p:blipFill>
        <p:spPr>
          <a:xfrm>
            <a:off x="720033" y="2554489"/>
            <a:ext cx="6029843" cy="1414007"/>
          </a:xfrm>
          <a:prstGeom prst="rect">
            <a:avLst/>
          </a:prstGeom>
        </p:spPr>
      </p:pic>
    </p:spTree>
    <p:extLst>
      <p:ext uri="{BB962C8B-B14F-4D97-AF65-F5344CB8AC3E}">
        <p14:creationId xmlns:p14="http://schemas.microsoft.com/office/powerpoint/2010/main" val="152946952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2A22D-5824-8AFB-A6CB-0D21AEC93F47}"/>
              </a:ext>
            </a:extLst>
          </p:cNvPr>
          <p:cNvSpPr>
            <a:spLocks noGrp="1"/>
          </p:cNvSpPr>
          <p:nvPr>
            <p:ph type="title"/>
          </p:nvPr>
        </p:nvSpPr>
        <p:spPr/>
        <p:txBody>
          <a:bodyPr/>
          <a:lstStyle/>
          <a:p>
            <a:r>
              <a:rPr lang="en-AU" dirty="0"/>
              <a:t>Software Implementation Continued</a:t>
            </a:r>
          </a:p>
        </p:txBody>
      </p:sp>
      <p:pic>
        <p:nvPicPr>
          <p:cNvPr id="5" name="Picture 4">
            <a:extLst>
              <a:ext uri="{FF2B5EF4-FFF2-40B4-BE49-F238E27FC236}">
                <a16:creationId xmlns:a16="http://schemas.microsoft.com/office/drawing/2014/main" id="{95ABC785-E107-28C2-F7CE-CC3817178988}"/>
              </a:ext>
            </a:extLst>
          </p:cNvPr>
          <p:cNvPicPr>
            <a:picLocks noChangeAspect="1"/>
          </p:cNvPicPr>
          <p:nvPr/>
        </p:nvPicPr>
        <p:blipFill>
          <a:blip r:embed="rId2"/>
          <a:stretch>
            <a:fillRect/>
          </a:stretch>
        </p:blipFill>
        <p:spPr>
          <a:xfrm>
            <a:off x="606960" y="1321530"/>
            <a:ext cx="7802064" cy="5001323"/>
          </a:xfrm>
          <a:prstGeom prst="rect">
            <a:avLst/>
          </a:prstGeom>
        </p:spPr>
      </p:pic>
      <p:sp>
        <p:nvSpPr>
          <p:cNvPr id="7" name="TextBox 6">
            <a:extLst>
              <a:ext uri="{FF2B5EF4-FFF2-40B4-BE49-F238E27FC236}">
                <a16:creationId xmlns:a16="http://schemas.microsoft.com/office/drawing/2014/main" id="{02F83A17-F012-B46F-71A5-524331552104}"/>
              </a:ext>
            </a:extLst>
          </p:cNvPr>
          <p:cNvSpPr txBox="1"/>
          <p:nvPr/>
        </p:nvSpPr>
        <p:spPr>
          <a:xfrm>
            <a:off x="2286000" y="6322853"/>
            <a:ext cx="4572000" cy="2462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AU" sz="1000" dirty="0"/>
              <a:t>https://docs.arduino.cc/language-reference/en/functions/communication/serial/write/</a:t>
            </a:r>
          </a:p>
        </p:txBody>
      </p:sp>
    </p:spTree>
    <p:extLst>
      <p:ext uri="{BB962C8B-B14F-4D97-AF65-F5344CB8AC3E}">
        <p14:creationId xmlns:p14="http://schemas.microsoft.com/office/powerpoint/2010/main" val="115428586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C59-2215-46E0-A156-BABEB9FCDD59}"/>
              </a:ext>
            </a:extLst>
          </p:cNvPr>
          <p:cNvSpPr>
            <a:spLocks noGrp="1"/>
          </p:cNvSpPr>
          <p:nvPr>
            <p:ph type="title"/>
          </p:nvPr>
        </p:nvSpPr>
        <p:spPr/>
        <p:txBody>
          <a:bodyPr/>
          <a:lstStyle/>
          <a:p>
            <a:r>
              <a:rPr lang="en-AU" dirty="0"/>
              <a:t>Software Serial</a:t>
            </a:r>
          </a:p>
        </p:txBody>
      </p:sp>
      <p:sp>
        <p:nvSpPr>
          <p:cNvPr id="3" name="Text Placeholder 2">
            <a:extLst>
              <a:ext uri="{FF2B5EF4-FFF2-40B4-BE49-F238E27FC236}">
                <a16:creationId xmlns:a16="http://schemas.microsoft.com/office/drawing/2014/main" id="{A988879C-C5B9-C9A4-BF2F-506A703EE399}"/>
              </a:ext>
            </a:extLst>
          </p:cNvPr>
          <p:cNvSpPr>
            <a:spLocks noGrp="1"/>
          </p:cNvSpPr>
          <p:nvPr>
            <p:ph type="body" idx="1"/>
          </p:nvPr>
        </p:nvSpPr>
        <p:spPr/>
        <p:txBody>
          <a:bodyPr/>
          <a:lstStyle/>
          <a:p>
            <a:r>
              <a:rPr lang="en-AU" dirty="0"/>
              <a:t>You can install a software serial library to create additional UART channels. </a:t>
            </a:r>
          </a:p>
          <a:p>
            <a:r>
              <a:rPr lang="en-AU" dirty="0"/>
              <a:t>As this is software serial (not hardware serial) it will bit bang the UART lines. </a:t>
            </a:r>
          </a:p>
          <a:p>
            <a:r>
              <a:rPr lang="en-AU" dirty="0"/>
              <a:t>This is bad, but if you run no more than 9600 baud rate, and your sensor/device outputs little data, then it is a feasible solution to connect more UART devices</a:t>
            </a:r>
          </a:p>
          <a:p>
            <a:endParaRPr lang="en-AU" b="1" dirty="0"/>
          </a:p>
        </p:txBody>
      </p:sp>
    </p:spTree>
    <p:extLst>
      <p:ext uri="{BB962C8B-B14F-4D97-AF65-F5344CB8AC3E}">
        <p14:creationId xmlns:p14="http://schemas.microsoft.com/office/powerpoint/2010/main" val="1283801912"/>
      </p:ext>
    </p:extLst>
  </p:cSld>
  <p:clrMapOvr>
    <a:masterClrMapping/>
  </p:clrMapOvr>
  <p:transition spd="med"/>
</p:sld>
</file>

<file path=ppt/theme/theme1.xml><?xml version="1.0" encoding="utf-8"?>
<a:theme xmlns:a="http://schemas.openxmlformats.org/drawingml/2006/main" name="Origin">
  <a:themeElements>
    <a:clrScheme name="Origin">
      <a:dk1>
        <a:srgbClr val="000000"/>
      </a:dk1>
      <a:lt1>
        <a:srgbClr val="FFFFFF"/>
      </a:lt1>
      <a:dk2>
        <a:srgbClr val="A7A7A7"/>
      </a:dk2>
      <a:lt2>
        <a:srgbClr val="535353"/>
      </a:lt2>
      <a:accent1>
        <a:srgbClr val="727CA3"/>
      </a:accent1>
      <a:accent2>
        <a:srgbClr val="9FB8CD"/>
      </a:accent2>
      <a:accent3>
        <a:srgbClr val="D2DA7A"/>
      </a:accent3>
      <a:accent4>
        <a:srgbClr val="FADA7A"/>
      </a:accent4>
      <a:accent5>
        <a:srgbClr val="B88472"/>
      </a:accent5>
      <a:accent6>
        <a:srgbClr val="8E736A"/>
      </a:accent6>
      <a:hlink>
        <a:srgbClr val="0000FF"/>
      </a:hlink>
      <a:folHlink>
        <a:srgbClr val="FF00FF"/>
      </a:folHlink>
    </a:clrScheme>
    <a:fontScheme name="Origin">
      <a:majorFont>
        <a:latin typeface="Helvetica"/>
        <a:ea typeface="Helvetica"/>
        <a:cs typeface="Helvetica"/>
      </a:majorFont>
      <a:minorFont>
        <a:latin typeface="Calibri"/>
        <a:ea typeface="Calibri"/>
        <a:cs typeface="Calibri"/>
      </a:minorFont>
    </a:fontScheme>
    <a:fmtScheme name="Orig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430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outerShdw blurRad="38100" dist="25400" dir="5400000" rotWithShape="0">
              <a:srgbClr val="000000">
                <a:alpha val="4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50800" dist="43000" dir="5400000" rotWithShape="0">
            <a:srgbClr val="000000">
              <a:alpha val="4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38100" dist="25400" dir="5400000" rotWithShape="0">
            <a:srgbClr val="000000">
              <a:alpha val="4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rigin">
  <a:themeElements>
    <a:clrScheme name="Origin">
      <a:dk1>
        <a:srgbClr val="000000"/>
      </a:dk1>
      <a:lt1>
        <a:srgbClr val="FFFFFF"/>
      </a:lt1>
      <a:dk2>
        <a:srgbClr val="A7A7A7"/>
      </a:dk2>
      <a:lt2>
        <a:srgbClr val="535353"/>
      </a:lt2>
      <a:accent1>
        <a:srgbClr val="727CA3"/>
      </a:accent1>
      <a:accent2>
        <a:srgbClr val="9FB8CD"/>
      </a:accent2>
      <a:accent3>
        <a:srgbClr val="D2DA7A"/>
      </a:accent3>
      <a:accent4>
        <a:srgbClr val="FADA7A"/>
      </a:accent4>
      <a:accent5>
        <a:srgbClr val="B88472"/>
      </a:accent5>
      <a:accent6>
        <a:srgbClr val="8E736A"/>
      </a:accent6>
      <a:hlink>
        <a:srgbClr val="0000FF"/>
      </a:hlink>
      <a:folHlink>
        <a:srgbClr val="FF00FF"/>
      </a:folHlink>
    </a:clrScheme>
    <a:fontScheme name="Origin">
      <a:majorFont>
        <a:latin typeface="Helvetica"/>
        <a:ea typeface="Helvetica"/>
        <a:cs typeface="Helvetica"/>
      </a:majorFont>
      <a:minorFont>
        <a:latin typeface="Calibri"/>
        <a:ea typeface="Calibri"/>
        <a:cs typeface="Calibri"/>
      </a:minorFont>
    </a:fontScheme>
    <a:fmtScheme name="Orig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430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outerShdw blurRad="38100" dist="25400" dir="5400000" rotWithShape="0">
              <a:srgbClr val="000000">
                <a:alpha val="4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50800" dist="43000" dir="5400000" rotWithShape="0">
            <a:srgbClr val="000000">
              <a:alpha val="4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38100" dist="25400" dir="5400000" rotWithShape="0">
            <a:srgbClr val="000000">
              <a:alpha val="4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445</TotalTime>
  <Words>1752</Words>
  <Application>Microsoft Office PowerPoint</Application>
  <PresentationFormat>On-screen Show (4:3)</PresentationFormat>
  <Paragraphs>106</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Bookman Old Style</vt:lpstr>
      <vt:lpstr>Calibri</vt:lpstr>
      <vt:lpstr>Gill Sans MT</vt:lpstr>
      <vt:lpstr>Origin</vt:lpstr>
      <vt:lpstr>Embedded Systems Lab Prep 5 Serial, Servos and Project Info</vt:lpstr>
      <vt:lpstr>Serial Communication</vt:lpstr>
      <vt:lpstr>UART </vt:lpstr>
      <vt:lpstr>Wiring</vt:lpstr>
      <vt:lpstr>ESP 32 Hardware Setup</vt:lpstr>
      <vt:lpstr>Software Implementation</vt:lpstr>
      <vt:lpstr>Software Implementation Continued</vt:lpstr>
      <vt:lpstr>Software Implementation Continued</vt:lpstr>
      <vt:lpstr>Software Serial</vt:lpstr>
      <vt:lpstr>Sending Data to Terminal</vt:lpstr>
      <vt:lpstr>Laptop Side Setup</vt:lpstr>
      <vt:lpstr>Speed Considerations</vt:lpstr>
      <vt:lpstr>Speed and considerations</vt:lpstr>
      <vt:lpstr>Cycle time – in the context of the project</vt:lpstr>
      <vt:lpstr>Blocking Functions</vt:lpstr>
      <vt:lpstr>Poor Communication – waiting too long</vt:lpstr>
      <vt:lpstr>Poor Communication - processing too slow</vt:lpstr>
      <vt:lpstr>Sensor Choice</vt:lpstr>
      <vt:lpstr>Ultrasonic Sensor vs PSD</vt:lpstr>
      <vt:lpstr>Final Note</vt:lpstr>
      <vt:lpstr>PWM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Tiziano Wehrli</cp:lastModifiedBy>
  <cp:revision>50</cp:revision>
  <dcterms:modified xsi:type="dcterms:W3CDTF">2025-09-12T02:17:11Z</dcterms:modified>
</cp:coreProperties>
</file>