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61" r:id="rId5"/>
    <p:sldId id="259" r:id="rId6"/>
    <p:sldId id="260" r:id="rId7"/>
    <p:sldId id="262" r:id="rId8"/>
    <p:sldId id="263" r:id="rId9"/>
    <p:sldId id="264" r:id="rId10"/>
    <p:sldId id="265" r:id="rId11"/>
    <p:sldId id="266" r:id="rId12"/>
    <p:sldId id="269" r:id="rId13"/>
    <p:sldId id="270" r:id="rId14"/>
    <p:sldId id="267" r:id="rId15"/>
    <p:sldId id="268" r:id="rId16"/>
    <p:sldId id="272" r:id="rId17"/>
    <p:sldId id="273" r:id="rId18"/>
    <p:sldId id="271" r:id="rId19"/>
    <p:sldId id="274"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521415D9-36F7-43E2-AB2F-B90AF26B5E84}">
      <p14:sectionLst xmlns:p14="http://schemas.microsoft.com/office/powerpoint/2010/main">
        <p14:section name="Default Section" id="{4E2C387F-FEAA-4EED-BD67-FE540605F446}">
          <p14:sldIdLst>
            <p14:sldId id="256"/>
            <p14:sldId id="257"/>
            <p14:sldId id="258"/>
            <p14:sldId id="261"/>
            <p14:sldId id="259"/>
            <p14:sldId id="260"/>
            <p14:sldId id="262"/>
            <p14:sldId id="263"/>
            <p14:sldId id="264"/>
            <p14:sldId id="265"/>
            <p14:sldId id="266"/>
            <p14:sldId id="269"/>
            <p14:sldId id="270"/>
            <p14:sldId id="267"/>
          </p14:sldIdLst>
        </p14:section>
        <p14:section name="Untitled Section" id="{B6DAD66F-E99E-439A-A8A9-68772D781CED}">
          <p14:sldIdLst>
            <p14:sldId id="268"/>
            <p14:sldId id="272"/>
            <p14:sldId id="273"/>
            <p14:sldId id="271"/>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4EF78-EF2A-4360-9EE5-6C97593D0FB6}" v="5" dt="2025-08-27T08:02:56.91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6E0"/>
          </a:solidFill>
        </a:fill>
      </a:tcStyle>
    </a:wholeTbl>
    <a:band2H>
      <a:tcTxStyle/>
      <a:tcStyle>
        <a:tcBdr/>
        <a:fill>
          <a:solidFill>
            <a:srgbClr val="EBECF0"/>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F1D6"/>
          </a:solidFill>
        </a:fill>
      </a:tcStyle>
    </a:wholeTbl>
    <a:band2H>
      <a:tcTxStyle/>
      <a:tcStyle>
        <a:tcBdr/>
        <a:fill>
          <a:solidFill>
            <a:srgbClr val="F7F8EC"/>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4D3"/>
          </a:solidFill>
        </a:fill>
      </a:tcStyle>
    </a:wholeTbl>
    <a:band2H>
      <a:tcTxStyle/>
      <a:tcStyle>
        <a:tcBdr/>
        <a:fill>
          <a:solidFill>
            <a:srgbClr val="EDEB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8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ziano Wehrli" userId="d7d44026-4f62-4555-8611-37bdc8c3459c" providerId="ADAL" clId="{9034EF78-EF2A-4360-9EE5-6C97593D0FB6}"/>
    <pc:docChg chg="undo redo custSel addSld delSld modSld addSection modSection">
      <pc:chgData name="Tiziano Wehrli" userId="d7d44026-4f62-4555-8611-37bdc8c3459c" providerId="ADAL" clId="{9034EF78-EF2A-4360-9EE5-6C97593D0FB6}" dt="2025-08-29T00:33:04.392" v="7807" actId="1076"/>
      <pc:docMkLst>
        <pc:docMk/>
      </pc:docMkLst>
      <pc:sldChg chg="modSp mod">
        <pc:chgData name="Tiziano Wehrli" userId="d7d44026-4f62-4555-8611-37bdc8c3459c" providerId="ADAL" clId="{9034EF78-EF2A-4360-9EE5-6C97593D0FB6}" dt="2025-08-27T06:51:20.727" v="24" actId="20577"/>
        <pc:sldMkLst>
          <pc:docMk/>
          <pc:sldMk cId="0" sldId="256"/>
        </pc:sldMkLst>
        <pc:spChg chg="mod">
          <ac:chgData name="Tiziano Wehrli" userId="d7d44026-4f62-4555-8611-37bdc8c3459c" providerId="ADAL" clId="{9034EF78-EF2A-4360-9EE5-6C97593D0FB6}" dt="2025-08-27T06:51:20.727" v="24" actId="20577"/>
          <ac:spMkLst>
            <pc:docMk/>
            <pc:sldMk cId="0" sldId="256"/>
            <ac:spMk id="132" creationId="{00000000-0000-0000-0000-000000000000}"/>
          </ac:spMkLst>
        </pc:spChg>
      </pc:sldChg>
      <pc:sldChg chg="addSp modSp mod">
        <pc:chgData name="Tiziano Wehrli" userId="d7d44026-4f62-4555-8611-37bdc8c3459c" providerId="ADAL" clId="{9034EF78-EF2A-4360-9EE5-6C97593D0FB6}" dt="2025-08-28T07:34:14.476" v="6305" actId="1076"/>
        <pc:sldMkLst>
          <pc:docMk/>
          <pc:sldMk cId="0" sldId="257"/>
        </pc:sldMkLst>
        <pc:spChg chg="mod">
          <ac:chgData name="Tiziano Wehrli" userId="d7d44026-4f62-4555-8611-37bdc8c3459c" providerId="ADAL" clId="{9034EF78-EF2A-4360-9EE5-6C97593D0FB6}" dt="2025-08-27T06:57:32.875" v="66" actId="20577"/>
          <ac:spMkLst>
            <pc:docMk/>
            <pc:sldMk cId="0" sldId="257"/>
            <ac:spMk id="135" creationId="{00000000-0000-0000-0000-000000000000}"/>
          </ac:spMkLst>
        </pc:spChg>
        <pc:spChg chg="mod">
          <ac:chgData name="Tiziano Wehrli" userId="d7d44026-4f62-4555-8611-37bdc8c3459c" providerId="ADAL" clId="{9034EF78-EF2A-4360-9EE5-6C97593D0FB6}" dt="2025-08-27T07:16:59.197" v="888" actId="20577"/>
          <ac:spMkLst>
            <pc:docMk/>
            <pc:sldMk cId="0" sldId="257"/>
            <ac:spMk id="136" creationId="{00000000-0000-0000-0000-000000000000}"/>
          </ac:spMkLst>
        </pc:spChg>
        <pc:picChg chg="add mod">
          <ac:chgData name="Tiziano Wehrli" userId="d7d44026-4f62-4555-8611-37bdc8c3459c" providerId="ADAL" clId="{9034EF78-EF2A-4360-9EE5-6C97593D0FB6}" dt="2025-08-28T07:34:14.476" v="6305" actId="1076"/>
          <ac:picMkLst>
            <pc:docMk/>
            <pc:sldMk cId="0" sldId="257"/>
            <ac:picMk id="3" creationId="{0FAE6CDE-3436-D4E8-8F4C-C084E8A78C5E}"/>
          </ac:picMkLst>
        </pc:picChg>
      </pc:sldChg>
      <pc:sldChg chg="addSp delSp modSp new mod">
        <pc:chgData name="Tiziano Wehrli" userId="d7d44026-4f62-4555-8611-37bdc8c3459c" providerId="ADAL" clId="{9034EF78-EF2A-4360-9EE5-6C97593D0FB6}" dt="2025-08-27T07:15:40.657" v="632" actId="1076"/>
        <pc:sldMkLst>
          <pc:docMk/>
          <pc:sldMk cId="1016161247" sldId="258"/>
        </pc:sldMkLst>
        <pc:spChg chg="mod">
          <ac:chgData name="Tiziano Wehrli" userId="d7d44026-4f62-4555-8611-37bdc8c3459c" providerId="ADAL" clId="{9034EF78-EF2A-4360-9EE5-6C97593D0FB6}" dt="2025-08-27T07:14:12.267" v="628" actId="20577"/>
          <ac:spMkLst>
            <pc:docMk/>
            <pc:sldMk cId="1016161247" sldId="258"/>
            <ac:spMk id="2" creationId="{1D5F6D71-F27D-EF33-2FBC-D3CB48BC2CE2}"/>
          </ac:spMkLst>
        </pc:spChg>
        <pc:picChg chg="add mod">
          <ac:chgData name="Tiziano Wehrli" userId="d7d44026-4f62-4555-8611-37bdc8c3459c" providerId="ADAL" clId="{9034EF78-EF2A-4360-9EE5-6C97593D0FB6}" dt="2025-08-27T07:15:40.657" v="632" actId="1076"/>
          <ac:picMkLst>
            <pc:docMk/>
            <pc:sldMk cId="1016161247" sldId="258"/>
            <ac:picMk id="5" creationId="{BFB4A9D6-6A8B-D85D-09CB-5606F8716197}"/>
          </ac:picMkLst>
        </pc:picChg>
      </pc:sldChg>
      <pc:sldChg chg="del">
        <pc:chgData name="Tiziano Wehrli" userId="d7d44026-4f62-4555-8611-37bdc8c3459c" providerId="ADAL" clId="{9034EF78-EF2A-4360-9EE5-6C97593D0FB6}" dt="2025-08-27T06:57:20.784" v="25" actId="47"/>
        <pc:sldMkLst>
          <pc:docMk/>
          <pc:sldMk cId="2086728062" sldId="258"/>
        </pc:sldMkLst>
      </pc:sldChg>
      <pc:sldChg chg="addSp modSp new mod">
        <pc:chgData name="Tiziano Wehrli" userId="d7d44026-4f62-4555-8611-37bdc8c3459c" providerId="ADAL" clId="{9034EF78-EF2A-4360-9EE5-6C97593D0FB6}" dt="2025-08-27T07:20:29.760" v="1779" actId="1076"/>
        <pc:sldMkLst>
          <pc:docMk/>
          <pc:sldMk cId="32471655" sldId="259"/>
        </pc:sldMkLst>
        <pc:spChg chg="mod">
          <ac:chgData name="Tiziano Wehrli" userId="d7d44026-4f62-4555-8611-37bdc8c3459c" providerId="ADAL" clId="{9034EF78-EF2A-4360-9EE5-6C97593D0FB6}" dt="2025-08-27T07:16:15.556" v="657" actId="20577"/>
          <ac:spMkLst>
            <pc:docMk/>
            <pc:sldMk cId="32471655" sldId="259"/>
            <ac:spMk id="2" creationId="{13B52AB0-CBD8-C07C-7BD2-CA3B1097AD59}"/>
          </ac:spMkLst>
        </pc:spChg>
        <pc:spChg chg="mod">
          <ac:chgData name="Tiziano Wehrli" userId="d7d44026-4f62-4555-8611-37bdc8c3459c" providerId="ADAL" clId="{9034EF78-EF2A-4360-9EE5-6C97593D0FB6}" dt="2025-08-27T07:18:05.373" v="1196" actId="20577"/>
          <ac:spMkLst>
            <pc:docMk/>
            <pc:sldMk cId="32471655" sldId="259"/>
            <ac:spMk id="3" creationId="{3DB02D3B-A1C2-C83B-19E9-FF970B3B17ED}"/>
          </ac:spMkLst>
        </pc:spChg>
        <pc:picChg chg="add mod">
          <ac:chgData name="Tiziano Wehrli" userId="d7d44026-4f62-4555-8611-37bdc8c3459c" providerId="ADAL" clId="{9034EF78-EF2A-4360-9EE5-6C97593D0FB6}" dt="2025-08-27T07:20:29.760" v="1779" actId="1076"/>
          <ac:picMkLst>
            <pc:docMk/>
            <pc:sldMk cId="32471655" sldId="259"/>
            <ac:picMk id="5" creationId="{BE927307-16AC-B9CB-4B63-C16001C6BD46}"/>
          </ac:picMkLst>
        </pc:picChg>
      </pc:sldChg>
      <pc:sldChg chg="del">
        <pc:chgData name="Tiziano Wehrli" userId="d7d44026-4f62-4555-8611-37bdc8c3459c" providerId="ADAL" clId="{9034EF78-EF2A-4360-9EE5-6C97593D0FB6}" dt="2025-08-27T06:57:20.925" v="26" actId="47"/>
        <pc:sldMkLst>
          <pc:docMk/>
          <pc:sldMk cId="2377529353" sldId="259"/>
        </pc:sldMkLst>
      </pc:sldChg>
      <pc:sldChg chg="modSp new mod">
        <pc:chgData name="Tiziano Wehrli" userId="d7d44026-4f62-4555-8611-37bdc8c3459c" providerId="ADAL" clId="{9034EF78-EF2A-4360-9EE5-6C97593D0FB6}" dt="2025-08-27T07:19:44.722" v="1775" actId="20577"/>
        <pc:sldMkLst>
          <pc:docMk/>
          <pc:sldMk cId="1794589631" sldId="260"/>
        </pc:sldMkLst>
        <pc:spChg chg="mod">
          <ac:chgData name="Tiziano Wehrli" userId="d7d44026-4f62-4555-8611-37bdc8c3459c" providerId="ADAL" clId="{9034EF78-EF2A-4360-9EE5-6C97593D0FB6}" dt="2025-08-27T07:18:12.246" v="1208" actId="20577"/>
          <ac:spMkLst>
            <pc:docMk/>
            <pc:sldMk cId="1794589631" sldId="260"/>
            <ac:spMk id="2" creationId="{904C8AC9-8DDC-2C30-55EE-44F955D04012}"/>
          </ac:spMkLst>
        </pc:spChg>
        <pc:spChg chg="mod">
          <ac:chgData name="Tiziano Wehrli" userId="d7d44026-4f62-4555-8611-37bdc8c3459c" providerId="ADAL" clId="{9034EF78-EF2A-4360-9EE5-6C97593D0FB6}" dt="2025-08-27T07:19:44.722" v="1775" actId="20577"/>
          <ac:spMkLst>
            <pc:docMk/>
            <pc:sldMk cId="1794589631" sldId="260"/>
            <ac:spMk id="3" creationId="{9DF52910-2AB0-68A7-A3CB-BD6026A181BB}"/>
          </ac:spMkLst>
        </pc:spChg>
      </pc:sldChg>
      <pc:sldChg chg="del">
        <pc:chgData name="Tiziano Wehrli" userId="d7d44026-4f62-4555-8611-37bdc8c3459c" providerId="ADAL" clId="{9034EF78-EF2A-4360-9EE5-6C97593D0FB6}" dt="2025-08-27T06:57:21.066" v="27" actId="47"/>
        <pc:sldMkLst>
          <pc:docMk/>
          <pc:sldMk cId="2219165167" sldId="260"/>
        </pc:sldMkLst>
      </pc:sldChg>
      <pc:sldChg chg="del">
        <pc:chgData name="Tiziano Wehrli" userId="d7d44026-4f62-4555-8611-37bdc8c3459c" providerId="ADAL" clId="{9034EF78-EF2A-4360-9EE5-6C97593D0FB6}" dt="2025-08-27T06:57:21.220" v="28" actId="47"/>
        <pc:sldMkLst>
          <pc:docMk/>
          <pc:sldMk cId="513457846" sldId="261"/>
        </pc:sldMkLst>
      </pc:sldChg>
      <pc:sldChg chg="addSp modSp new mod">
        <pc:chgData name="Tiziano Wehrli" userId="d7d44026-4f62-4555-8611-37bdc8c3459c" providerId="ADAL" clId="{9034EF78-EF2A-4360-9EE5-6C97593D0FB6}" dt="2025-08-27T07:27:28.764" v="2240" actId="1035"/>
        <pc:sldMkLst>
          <pc:docMk/>
          <pc:sldMk cId="1187595819" sldId="261"/>
        </pc:sldMkLst>
        <pc:spChg chg="mod">
          <ac:chgData name="Tiziano Wehrli" userId="d7d44026-4f62-4555-8611-37bdc8c3459c" providerId="ADAL" clId="{9034EF78-EF2A-4360-9EE5-6C97593D0FB6}" dt="2025-08-27T07:20:36.796" v="1790" actId="20577"/>
          <ac:spMkLst>
            <pc:docMk/>
            <pc:sldMk cId="1187595819" sldId="261"/>
            <ac:spMk id="2" creationId="{AC02D536-161D-7736-825A-F45E126702C9}"/>
          </ac:spMkLst>
        </pc:spChg>
        <pc:spChg chg="mod ord">
          <ac:chgData name="Tiziano Wehrli" userId="d7d44026-4f62-4555-8611-37bdc8c3459c" providerId="ADAL" clId="{9034EF78-EF2A-4360-9EE5-6C97593D0FB6}" dt="2025-08-27T07:27:22.633" v="2232" actId="166"/>
          <ac:spMkLst>
            <pc:docMk/>
            <pc:sldMk cId="1187595819" sldId="261"/>
            <ac:spMk id="3" creationId="{5649B91A-23C0-3D18-427E-EDA22DED1D97}"/>
          </ac:spMkLst>
        </pc:spChg>
        <pc:picChg chg="add mod">
          <ac:chgData name="Tiziano Wehrli" userId="d7d44026-4f62-4555-8611-37bdc8c3459c" providerId="ADAL" clId="{9034EF78-EF2A-4360-9EE5-6C97593D0FB6}" dt="2025-08-27T07:27:28.764" v="2240" actId="1035"/>
          <ac:picMkLst>
            <pc:docMk/>
            <pc:sldMk cId="1187595819" sldId="261"/>
            <ac:picMk id="5" creationId="{E551044C-89AB-307A-3B0B-3D31CA18B1BB}"/>
          </ac:picMkLst>
        </pc:picChg>
      </pc:sldChg>
      <pc:sldChg chg="del">
        <pc:chgData name="Tiziano Wehrli" userId="d7d44026-4f62-4555-8611-37bdc8c3459c" providerId="ADAL" clId="{9034EF78-EF2A-4360-9EE5-6C97593D0FB6}" dt="2025-08-27T06:57:21.691" v="29" actId="47"/>
        <pc:sldMkLst>
          <pc:docMk/>
          <pc:sldMk cId="318838361" sldId="262"/>
        </pc:sldMkLst>
      </pc:sldChg>
      <pc:sldChg chg="addSp modSp new mod">
        <pc:chgData name="Tiziano Wehrli" userId="d7d44026-4f62-4555-8611-37bdc8c3459c" providerId="ADAL" clId="{9034EF78-EF2A-4360-9EE5-6C97593D0FB6}" dt="2025-08-27T07:31:27.523" v="2393" actId="20577"/>
        <pc:sldMkLst>
          <pc:docMk/>
          <pc:sldMk cId="3000896864" sldId="262"/>
        </pc:sldMkLst>
        <pc:spChg chg="mod">
          <ac:chgData name="Tiziano Wehrli" userId="d7d44026-4f62-4555-8611-37bdc8c3459c" providerId="ADAL" clId="{9034EF78-EF2A-4360-9EE5-6C97593D0FB6}" dt="2025-08-27T07:27:49.791" v="2275" actId="27636"/>
          <ac:spMkLst>
            <pc:docMk/>
            <pc:sldMk cId="3000896864" sldId="262"/>
            <ac:spMk id="2" creationId="{453FC705-B666-99B1-346B-76F69EBFC796}"/>
          </ac:spMkLst>
        </pc:spChg>
        <pc:spChg chg="mod">
          <ac:chgData name="Tiziano Wehrli" userId="d7d44026-4f62-4555-8611-37bdc8c3459c" providerId="ADAL" clId="{9034EF78-EF2A-4360-9EE5-6C97593D0FB6}" dt="2025-08-27T07:31:27.523" v="2393" actId="20577"/>
          <ac:spMkLst>
            <pc:docMk/>
            <pc:sldMk cId="3000896864" sldId="262"/>
            <ac:spMk id="3" creationId="{221A7E5B-B2FF-4D24-4532-6DFC62435E3B}"/>
          </ac:spMkLst>
        </pc:spChg>
        <pc:picChg chg="add mod">
          <ac:chgData name="Tiziano Wehrli" userId="d7d44026-4f62-4555-8611-37bdc8c3459c" providerId="ADAL" clId="{9034EF78-EF2A-4360-9EE5-6C97593D0FB6}" dt="2025-08-27T07:31:14.851" v="2309" actId="14100"/>
          <ac:picMkLst>
            <pc:docMk/>
            <pc:sldMk cId="3000896864" sldId="262"/>
            <ac:picMk id="5" creationId="{88970355-1B9D-A877-777E-F93A3257A0F4}"/>
          </ac:picMkLst>
        </pc:picChg>
      </pc:sldChg>
      <pc:sldChg chg="del">
        <pc:chgData name="Tiziano Wehrli" userId="d7d44026-4f62-4555-8611-37bdc8c3459c" providerId="ADAL" clId="{9034EF78-EF2A-4360-9EE5-6C97593D0FB6}" dt="2025-08-27T06:57:22.062" v="31" actId="47"/>
        <pc:sldMkLst>
          <pc:docMk/>
          <pc:sldMk cId="852384620" sldId="263"/>
        </pc:sldMkLst>
      </pc:sldChg>
      <pc:sldChg chg="addSp modSp new mod">
        <pc:chgData name="Tiziano Wehrli" userId="d7d44026-4f62-4555-8611-37bdc8c3459c" providerId="ADAL" clId="{9034EF78-EF2A-4360-9EE5-6C97593D0FB6}" dt="2025-08-27T07:35:10.299" v="3173" actId="1076"/>
        <pc:sldMkLst>
          <pc:docMk/>
          <pc:sldMk cId="2058749981" sldId="263"/>
        </pc:sldMkLst>
        <pc:spChg chg="mod">
          <ac:chgData name="Tiziano Wehrli" userId="d7d44026-4f62-4555-8611-37bdc8c3459c" providerId="ADAL" clId="{9034EF78-EF2A-4360-9EE5-6C97593D0FB6}" dt="2025-08-27T07:31:32.951" v="2406" actId="20577"/>
          <ac:spMkLst>
            <pc:docMk/>
            <pc:sldMk cId="2058749981" sldId="263"/>
            <ac:spMk id="2" creationId="{4CC43616-9D85-ACEF-AAC3-DBAC4A1FA757}"/>
          </ac:spMkLst>
        </pc:spChg>
        <pc:spChg chg="mod">
          <ac:chgData name="Tiziano Wehrli" userId="d7d44026-4f62-4555-8611-37bdc8c3459c" providerId="ADAL" clId="{9034EF78-EF2A-4360-9EE5-6C97593D0FB6}" dt="2025-08-27T07:35:08.184" v="3172" actId="27636"/>
          <ac:spMkLst>
            <pc:docMk/>
            <pc:sldMk cId="2058749981" sldId="263"/>
            <ac:spMk id="3" creationId="{F366149B-7650-3819-5E5B-4D3EF4B28A7C}"/>
          </ac:spMkLst>
        </pc:spChg>
        <pc:picChg chg="add mod">
          <ac:chgData name="Tiziano Wehrli" userId="d7d44026-4f62-4555-8611-37bdc8c3459c" providerId="ADAL" clId="{9034EF78-EF2A-4360-9EE5-6C97593D0FB6}" dt="2025-08-27T07:35:10.299" v="3173" actId="1076"/>
          <ac:picMkLst>
            <pc:docMk/>
            <pc:sldMk cId="2058749981" sldId="263"/>
            <ac:picMk id="5" creationId="{0E55D354-3044-C0D5-581C-5BF43E1BA1A1}"/>
          </ac:picMkLst>
        </pc:picChg>
      </pc:sldChg>
      <pc:sldChg chg="del">
        <pc:chgData name="Tiziano Wehrli" userId="d7d44026-4f62-4555-8611-37bdc8c3459c" providerId="ADAL" clId="{9034EF78-EF2A-4360-9EE5-6C97593D0FB6}" dt="2025-08-27T06:57:21.835" v="30" actId="47"/>
        <pc:sldMkLst>
          <pc:docMk/>
          <pc:sldMk cId="368242285" sldId="264"/>
        </pc:sldMkLst>
      </pc:sldChg>
      <pc:sldChg chg="addSp modSp new mod">
        <pc:chgData name="Tiziano Wehrli" userId="d7d44026-4f62-4555-8611-37bdc8c3459c" providerId="ADAL" clId="{9034EF78-EF2A-4360-9EE5-6C97593D0FB6}" dt="2025-08-27T07:35:51.329" v="3268" actId="20577"/>
        <pc:sldMkLst>
          <pc:docMk/>
          <pc:sldMk cId="1535603733" sldId="264"/>
        </pc:sldMkLst>
        <pc:spChg chg="mod">
          <ac:chgData name="Tiziano Wehrli" userId="d7d44026-4f62-4555-8611-37bdc8c3459c" providerId="ADAL" clId="{9034EF78-EF2A-4360-9EE5-6C97593D0FB6}" dt="2025-08-27T07:34:09.532" v="2978" actId="20577"/>
          <ac:spMkLst>
            <pc:docMk/>
            <pc:sldMk cId="1535603733" sldId="264"/>
            <ac:spMk id="2" creationId="{853BB24F-3B8C-4FDE-3F67-21BE1CD763C9}"/>
          </ac:spMkLst>
        </pc:spChg>
        <pc:spChg chg="mod">
          <ac:chgData name="Tiziano Wehrli" userId="d7d44026-4f62-4555-8611-37bdc8c3459c" providerId="ADAL" clId="{9034EF78-EF2A-4360-9EE5-6C97593D0FB6}" dt="2025-08-27T07:35:51.329" v="3268" actId="20577"/>
          <ac:spMkLst>
            <pc:docMk/>
            <pc:sldMk cId="1535603733" sldId="264"/>
            <ac:spMk id="3" creationId="{17A18CDE-5857-3D9F-D91D-9319C438A2CE}"/>
          </ac:spMkLst>
        </pc:spChg>
        <pc:picChg chg="add mod">
          <ac:chgData name="Tiziano Wehrli" userId="d7d44026-4f62-4555-8611-37bdc8c3459c" providerId="ADAL" clId="{9034EF78-EF2A-4360-9EE5-6C97593D0FB6}" dt="2025-08-27T07:35:44.156" v="3261" actId="1036"/>
          <ac:picMkLst>
            <pc:docMk/>
            <pc:sldMk cId="1535603733" sldId="264"/>
            <ac:picMk id="5" creationId="{059A6DB8-DCBC-AC02-585A-633B7F56F17D}"/>
          </ac:picMkLst>
        </pc:picChg>
        <pc:picChg chg="add mod">
          <ac:chgData name="Tiziano Wehrli" userId="d7d44026-4f62-4555-8611-37bdc8c3459c" providerId="ADAL" clId="{9034EF78-EF2A-4360-9EE5-6C97593D0FB6}" dt="2025-08-27T07:35:37.780" v="3252" actId="1076"/>
          <ac:picMkLst>
            <pc:docMk/>
            <pc:sldMk cId="1535603733" sldId="264"/>
            <ac:picMk id="7" creationId="{B3C54B92-CA04-20B3-9E33-FB08B6C9DB7E}"/>
          </ac:picMkLst>
        </pc:picChg>
      </pc:sldChg>
      <pc:sldChg chg="modSp new mod">
        <pc:chgData name="Tiziano Wehrli" userId="d7d44026-4f62-4555-8611-37bdc8c3459c" providerId="ADAL" clId="{9034EF78-EF2A-4360-9EE5-6C97593D0FB6}" dt="2025-08-27T07:41:58.323" v="4419" actId="20577"/>
        <pc:sldMkLst>
          <pc:docMk/>
          <pc:sldMk cId="418857494" sldId="265"/>
        </pc:sldMkLst>
        <pc:spChg chg="mod">
          <ac:chgData name="Tiziano Wehrli" userId="d7d44026-4f62-4555-8611-37bdc8c3459c" providerId="ADAL" clId="{9034EF78-EF2A-4360-9EE5-6C97593D0FB6}" dt="2025-08-27T07:36:07.530" v="3293" actId="20577"/>
          <ac:spMkLst>
            <pc:docMk/>
            <pc:sldMk cId="418857494" sldId="265"/>
            <ac:spMk id="2" creationId="{781415AC-F2AC-0305-DA54-D4D30AAC1F0F}"/>
          </ac:spMkLst>
        </pc:spChg>
        <pc:spChg chg="mod">
          <ac:chgData name="Tiziano Wehrli" userId="d7d44026-4f62-4555-8611-37bdc8c3459c" providerId="ADAL" clId="{9034EF78-EF2A-4360-9EE5-6C97593D0FB6}" dt="2025-08-27T07:41:58.323" v="4419" actId="20577"/>
          <ac:spMkLst>
            <pc:docMk/>
            <pc:sldMk cId="418857494" sldId="265"/>
            <ac:spMk id="3" creationId="{C1D0884D-28D4-5125-14D3-23147A741CC9}"/>
          </ac:spMkLst>
        </pc:spChg>
      </pc:sldChg>
      <pc:sldChg chg="del">
        <pc:chgData name="Tiziano Wehrli" userId="d7d44026-4f62-4555-8611-37bdc8c3459c" providerId="ADAL" clId="{9034EF78-EF2A-4360-9EE5-6C97593D0FB6}" dt="2025-08-27T06:57:22.337" v="32" actId="47"/>
        <pc:sldMkLst>
          <pc:docMk/>
          <pc:sldMk cId="4249059865" sldId="265"/>
        </pc:sldMkLst>
      </pc:sldChg>
      <pc:sldChg chg="del">
        <pc:chgData name="Tiziano Wehrli" userId="d7d44026-4f62-4555-8611-37bdc8c3459c" providerId="ADAL" clId="{9034EF78-EF2A-4360-9EE5-6C97593D0FB6}" dt="2025-08-27T06:57:22.660" v="33" actId="47"/>
        <pc:sldMkLst>
          <pc:docMk/>
          <pc:sldMk cId="1663074260" sldId="266"/>
        </pc:sldMkLst>
      </pc:sldChg>
      <pc:sldChg chg="addSp modSp new mod">
        <pc:chgData name="Tiziano Wehrli" userId="d7d44026-4f62-4555-8611-37bdc8c3459c" providerId="ADAL" clId="{9034EF78-EF2A-4360-9EE5-6C97593D0FB6}" dt="2025-08-28T07:36:47.697" v="6308" actId="20577"/>
        <pc:sldMkLst>
          <pc:docMk/>
          <pc:sldMk cId="3848844540" sldId="266"/>
        </pc:sldMkLst>
        <pc:spChg chg="mod">
          <ac:chgData name="Tiziano Wehrli" userId="d7d44026-4f62-4555-8611-37bdc8c3459c" providerId="ADAL" clId="{9034EF78-EF2A-4360-9EE5-6C97593D0FB6}" dt="2025-08-27T07:42:19.030" v="4438" actId="27636"/>
          <ac:spMkLst>
            <pc:docMk/>
            <pc:sldMk cId="3848844540" sldId="266"/>
            <ac:spMk id="2" creationId="{D8ED6C9C-9523-3ED6-AC95-9EEF24E572C6}"/>
          </ac:spMkLst>
        </pc:spChg>
        <pc:spChg chg="mod">
          <ac:chgData name="Tiziano Wehrli" userId="d7d44026-4f62-4555-8611-37bdc8c3459c" providerId="ADAL" clId="{9034EF78-EF2A-4360-9EE5-6C97593D0FB6}" dt="2025-08-28T07:36:47.697" v="6308" actId="20577"/>
          <ac:spMkLst>
            <pc:docMk/>
            <pc:sldMk cId="3848844540" sldId="266"/>
            <ac:spMk id="3" creationId="{07352FFA-66F4-66A0-6CBD-1BB0DABED56E}"/>
          </ac:spMkLst>
        </pc:spChg>
        <pc:picChg chg="add mod">
          <ac:chgData name="Tiziano Wehrli" userId="d7d44026-4f62-4555-8611-37bdc8c3459c" providerId="ADAL" clId="{9034EF78-EF2A-4360-9EE5-6C97593D0FB6}" dt="2025-08-27T07:45:46.566" v="4536" actId="1076"/>
          <ac:picMkLst>
            <pc:docMk/>
            <pc:sldMk cId="3848844540" sldId="266"/>
            <ac:picMk id="5" creationId="{B0FC2A57-04DD-2F8E-00A1-48A269507D4A}"/>
          </ac:picMkLst>
        </pc:picChg>
      </pc:sldChg>
      <pc:sldChg chg="del">
        <pc:chgData name="Tiziano Wehrli" userId="d7d44026-4f62-4555-8611-37bdc8c3459c" providerId="ADAL" clId="{9034EF78-EF2A-4360-9EE5-6C97593D0FB6}" dt="2025-08-27T06:57:23.013" v="34" actId="47"/>
        <pc:sldMkLst>
          <pc:docMk/>
          <pc:sldMk cId="2481558391" sldId="267"/>
        </pc:sldMkLst>
      </pc:sldChg>
      <pc:sldChg chg="addSp modSp new mod">
        <pc:chgData name="Tiziano Wehrli" userId="d7d44026-4f62-4555-8611-37bdc8c3459c" providerId="ADAL" clId="{9034EF78-EF2A-4360-9EE5-6C97593D0FB6}" dt="2025-08-27T08:00:26.338" v="6252" actId="1076"/>
        <pc:sldMkLst>
          <pc:docMk/>
          <pc:sldMk cId="2910719315" sldId="267"/>
        </pc:sldMkLst>
        <pc:spChg chg="mod">
          <ac:chgData name="Tiziano Wehrli" userId="d7d44026-4f62-4555-8611-37bdc8c3459c" providerId="ADAL" clId="{9034EF78-EF2A-4360-9EE5-6C97593D0FB6}" dt="2025-08-27T07:57:26.818" v="6091" actId="20577"/>
          <ac:spMkLst>
            <pc:docMk/>
            <pc:sldMk cId="2910719315" sldId="267"/>
            <ac:spMk id="2" creationId="{8BE9C987-B895-B8E0-202B-A3417FDC1C3F}"/>
          </ac:spMkLst>
        </pc:spChg>
        <pc:spChg chg="mod">
          <ac:chgData name="Tiziano Wehrli" userId="d7d44026-4f62-4555-8611-37bdc8c3459c" providerId="ADAL" clId="{9034EF78-EF2A-4360-9EE5-6C97593D0FB6}" dt="2025-08-27T08:00:21.909" v="6250" actId="20577"/>
          <ac:spMkLst>
            <pc:docMk/>
            <pc:sldMk cId="2910719315" sldId="267"/>
            <ac:spMk id="3" creationId="{3A71B820-58BC-87AE-28EA-13FF7F671DC2}"/>
          </ac:spMkLst>
        </pc:spChg>
        <pc:picChg chg="add mod">
          <ac:chgData name="Tiziano Wehrli" userId="d7d44026-4f62-4555-8611-37bdc8c3459c" providerId="ADAL" clId="{9034EF78-EF2A-4360-9EE5-6C97593D0FB6}" dt="2025-08-27T08:00:26.338" v="6252" actId="1076"/>
          <ac:picMkLst>
            <pc:docMk/>
            <pc:sldMk cId="2910719315" sldId="267"/>
            <ac:picMk id="5" creationId="{C1558A41-C78A-799A-D982-62E3EDCE410C}"/>
          </ac:picMkLst>
        </pc:picChg>
      </pc:sldChg>
      <pc:sldChg chg="addSp delSp modSp new mod">
        <pc:chgData name="Tiziano Wehrli" userId="d7d44026-4f62-4555-8611-37bdc8c3459c" providerId="ADAL" clId="{9034EF78-EF2A-4360-9EE5-6C97593D0FB6}" dt="2025-08-27T08:03:20.429" v="6304" actId="1076"/>
        <pc:sldMkLst>
          <pc:docMk/>
          <pc:sldMk cId="132531321" sldId="268"/>
        </pc:sldMkLst>
        <pc:spChg chg="mod">
          <ac:chgData name="Tiziano Wehrli" userId="d7d44026-4f62-4555-8611-37bdc8c3459c" providerId="ADAL" clId="{9034EF78-EF2A-4360-9EE5-6C97593D0FB6}" dt="2025-08-27T07:49:00.602" v="4623" actId="20577"/>
          <ac:spMkLst>
            <pc:docMk/>
            <pc:sldMk cId="132531321" sldId="268"/>
            <ac:spMk id="2" creationId="{C4D41C58-1098-D21D-1F59-E390D1191AA0}"/>
          </ac:spMkLst>
        </pc:spChg>
        <pc:spChg chg="mod">
          <ac:chgData name="Tiziano Wehrli" userId="d7d44026-4f62-4555-8611-37bdc8c3459c" providerId="ADAL" clId="{9034EF78-EF2A-4360-9EE5-6C97593D0FB6}" dt="2025-08-27T08:02:56.900" v="6294" actId="20577"/>
          <ac:spMkLst>
            <pc:docMk/>
            <pc:sldMk cId="132531321" sldId="268"/>
            <ac:spMk id="3" creationId="{4E68FBAD-5F95-FE75-442B-EF70794F6090}"/>
          </ac:spMkLst>
        </pc:spChg>
        <pc:picChg chg="add mod">
          <ac:chgData name="Tiziano Wehrli" userId="d7d44026-4f62-4555-8611-37bdc8c3459c" providerId="ADAL" clId="{9034EF78-EF2A-4360-9EE5-6C97593D0FB6}" dt="2025-08-27T08:03:20.429" v="6304" actId="1076"/>
          <ac:picMkLst>
            <pc:docMk/>
            <pc:sldMk cId="132531321" sldId="268"/>
            <ac:picMk id="7" creationId="{B14FC935-7C41-FA70-5F9E-98C63A2FF446}"/>
          </ac:picMkLst>
        </pc:picChg>
      </pc:sldChg>
      <pc:sldChg chg="del">
        <pc:chgData name="Tiziano Wehrli" userId="d7d44026-4f62-4555-8611-37bdc8c3459c" providerId="ADAL" clId="{9034EF78-EF2A-4360-9EE5-6C97593D0FB6}" dt="2025-08-27T06:57:23.315" v="35" actId="47"/>
        <pc:sldMkLst>
          <pc:docMk/>
          <pc:sldMk cId="622363329" sldId="268"/>
        </pc:sldMkLst>
      </pc:sldChg>
      <pc:sldChg chg="modSp new mod">
        <pc:chgData name="Tiziano Wehrli" userId="d7d44026-4f62-4555-8611-37bdc8c3459c" providerId="ADAL" clId="{9034EF78-EF2A-4360-9EE5-6C97593D0FB6}" dt="2025-08-27T07:53:13.630" v="5497" actId="20577"/>
        <pc:sldMkLst>
          <pc:docMk/>
          <pc:sldMk cId="630522209" sldId="269"/>
        </pc:sldMkLst>
        <pc:spChg chg="mod">
          <ac:chgData name="Tiziano Wehrli" userId="d7d44026-4f62-4555-8611-37bdc8c3459c" providerId="ADAL" clId="{9034EF78-EF2A-4360-9EE5-6C97593D0FB6}" dt="2025-08-27T07:53:13.630" v="5497" actId="20577"/>
          <ac:spMkLst>
            <pc:docMk/>
            <pc:sldMk cId="630522209" sldId="269"/>
            <ac:spMk id="2" creationId="{8CF18E9C-B100-52B4-1E27-624AC81F0398}"/>
          </ac:spMkLst>
        </pc:spChg>
        <pc:spChg chg="mod">
          <ac:chgData name="Tiziano Wehrli" userId="d7d44026-4f62-4555-8611-37bdc8c3459c" providerId="ADAL" clId="{9034EF78-EF2A-4360-9EE5-6C97593D0FB6}" dt="2025-08-27T07:52:35.903" v="5411" actId="20577"/>
          <ac:spMkLst>
            <pc:docMk/>
            <pc:sldMk cId="630522209" sldId="269"/>
            <ac:spMk id="3" creationId="{DA003437-D93B-9674-A6CC-42C994306AB2}"/>
          </ac:spMkLst>
        </pc:spChg>
      </pc:sldChg>
      <pc:sldChg chg="del">
        <pc:chgData name="Tiziano Wehrli" userId="d7d44026-4f62-4555-8611-37bdc8c3459c" providerId="ADAL" clId="{9034EF78-EF2A-4360-9EE5-6C97593D0FB6}" dt="2025-08-27T06:57:23.618" v="36" actId="47"/>
        <pc:sldMkLst>
          <pc:docMk/>
          <pc:sldMk cId="672082429" sldId="269"/>
        </pc:sldMkLst>
      </pc:sldChg>
      <pc:sldChg chg="del">
        <pc:chgData name="Tiziano Wehrli" userId="d7d44026-4f62-4555-8611-37bdc8c3459c" providerId="ADAL" clId="{9034EF78-EF2A-4360-9EE5-6C97593D0FB6}" dt="2025-08-27T06:57:23.873" v="37" actId="47"/>
        <pc:sldMkLst>
          <pc:docMk/>
          <pc:sldMk cId="3293444046" sldId="270"/>
        </pc:sldMkLst>
      </pc:sldChg>
      <pc:sldChg chg="addSp delSp modSp new mod">
        <pc:chgData name="Tiziano Wehrli" userId="d7d44026-4f62-4555-8611-37bdc8c3459c" providerId="ADAL" clId="{9034EF78-EF2A-4360-9EE5-6C97593D0FB6}" dt="2025-08-27T07:55:13.553" v="5503" actId="1076"/>
        <pc:sldMkLst>
          <pc:docMk/>
          <pc:sldMk cId="3400971574" sldId="270"/>
        </pc:sldMkLst>
        <pc:spChg chg="mod">
          <ac:chgData name="Tiziano Wehrli" userId="d7d44026-4f62-4555-8611-37bdc8c3459c" providerId="ADAL" clId="{9034EF78-EF2A-4360-9EE5-6C97593D0FB6}" dt="2025-08-27T07:52:53.900" v="5467" actId="20577"/>
          <ac:spMkLst>
            <pc:docMk/>
            <pc:sldMk cId="3400971574" sldId="270"/>
            <ac:spMk id="2" creationId="{79F55941-19CF-7207-50CE-60FB2EF9D270}"/>
          </ac:spMkLst>
        </pc:spChg>
        <pc:picChg chg="add mod">
          <ac:chgData name="Tiziano Wehrli" userId="d7d44026-4f62-4555-8611-37bdc8c3459c" providerId="ADAL" clId="{9034EF78-EF2A-4360-9EE5-6C97593D0FB6}" dt="2025-08-27T07:55:13.553" v="5503" actId="1076"/>
          <ac:picMkLst>
            <pc:docMk/>
            <pc:sldMk cId="3400971574" sldId="270"/>
            <ac:picMk id="5" creationId="{0D62AD69-56FE-EA36-D9D2-0B719769A860}"/>
          </ac:picMkLst>
        </pc:picChg>
      </pc:sldChg>
      <pc:sldChg chg="modSp new add del mod">
        <pc:chgData name="Tiziano Wehrli" userId="d7d44026-4f62-4555-8611-37bdc8c3459c" providerId="ADAL" clId="{9034EF78-EF2A-4360-9EE5-6C97593D0FB6}" dt="2025-08-28T07:41:38.638" v="6987" actId="20577"/>
        <pc:sldMkLst>
          <pc:docMk/>
          <pc:sldMk cId="666847957" sldId="271"/>
        </pc:sldMkLst>
        <pc:spChg chg="mod">
          <ac:chgData name="Tiziano Wehrli" userId="d7d44026-4f62-4555-8611-37bdc8c3459c" providerId="ADAL" clId="{9034EF78-EF2A-4360-9EE5-6C97593D0FB6}" dt="2025-08-28T07:39:32.741" v="6335" actId="20577"/>
          <ac:spMkLst>
            <pc:docMk/>
            <pc:sldMk cId="666847957" sldId="271"/>
            <ac:spMk id="2" creationId="{C5201BE1-95A5-2742-F8D7-3AC5E5504BCB}"/>
          </ac:spMkLst>
        </pc:spChg>
        <pc:spChg chg="mod">
          <ac:chgData name="Tiziano Wehrli" userId="d7d44026-4f62-4555-8611-37bdc8c3459c" providerId="ADAL" clId="{9034EF78-EF2A-4360-9EE5-6C97593D0FB6}" dt="2025-08-28T07:41:38.638" v="6987" actId="20577"/>
          <ac:spMkLst>
            <pc:docMk/>
            <pc:sldMk cId="666847957" sldId="271"/>
            <ac:spMk id="3" creationId="{AE3E33AA-396F-2A69-AAC5-59131A1D9B58}"/>
          </ac:spMkLst>
        </pc:spChg>
      </pc:sldChg>
      <pc:sldChg chg="del">
        <pc:chgData name="Tiziano Wehrli" userId="d7d44026-4f62-4555-8611-37bdc8c3459c" providerId="ADAL" clId="{9034EF78-EF2A-4360-9EE5-6C97593D0FB6}" dt="2025-08-27T06:57:24.346" v="38" actId="47"/>
        <pc:sldMkLst>
          <pc:docMk/>
          <pc:sldMk cId="677024438" sldId="271"/>
        </pc:sldMkLst>
      </pc:sldChg>
      <pc:sldChg chg="modSp new mod">
        <pc:chgData name="Tiziano Wehrli" userId="d7d44026-4f62-4555-8611-37bdc8c3459c" providerId="ADAL" clId="{9034EF78-EF2A-4360-9EE5-6C97593D0FB6}" dt="2025-08-28T07:42:55.984" v="7347" actId="20577"/>
        <pc:sldMkLst>
          <pc:docMk/>
          <pc:sldMk cId="3299063923" sldId="272"/>
        </pc:sldMkLst>
        <pc:spChg chg="mod">
          <ac:chgData name="Tiziano Wehrli" userId="d7d44026-4f62-4555-8611-37bdc8c3459c" providerId="ADAL" clId="{9034EF78-EF2A-4360-9EE5-6C97593D0FB6}" dt="2025-08-28T07:42:02.547" v="7015" actId="20577"/>
          <ac:spMkLst>
            <pc:docMk/>
            <pc:sldMk cId="3299063923" sldId="272"/>
            <ac:spMk id="2" creationId="{3E031094-09D3-6519-F3C2-5291EC2B32CE}"/>
          </ac:spMkLst>
        </pc:spChg>
        <pc:spChg chg="mod">
          <ac:chgData name="Tiziano Wehrli" userId="d7d44026-4f62-4555-8611-37bdc8c3459c" providerId="ADAL" clId="{9034EF78-EF2A-4360-9EE5-6C97593D0FB6}" dt="2025-08-28T07:42:55.984" v="7347" actId="20577"/>
          <ac:spMkLst>
            <pc:docMk/>
            <pc:sldMk cId="3299063923" sldId="272"/>
            <ac:spMk id="3" creationId="{08F5A30A-A691-21AA-0666-3701490568A0}"/>
          </ac:spMkLst>
        </pc:spChg>
      </pc:sldChg>
      <pc:sldChg chg="modSp new mod">
        <pc:chgData name="Tiziano Wehrli" userId="d7d44026-4f62-4555-8611-37bdc8c3459c" providerId="ADAL" clId="{9034EF78-EF2A-4360-9EE5-6C97593D0FB6}" dt="2025-08-28T07:48:16.706" v="7719" actId="20577"/>
        <pc:sldMkLst>
          <pc:docMk/>
          <pc:sldMk cId="2346672799" sldId="273"/>
        </pc:sldMkLst>
        <pc:spChg chg="mod">
          <ac:chgData name="Tiziano Wehrli" userId="d7d44026-4f62-4555-8611-37bdc8c3459c" providerId="ADAL" clId="{9034EF78-EF2A-4360-9EE5-6C97593D0FB6}" dt="2025-08-28T07:45:28.525" v="7576" actId="20577"/>
          <ac:spMkLst>
            <pc:docMk/>
            <pc:sldMk cId="2346672799" sldId="273"/>
            <ac:spMk id="2" creationId="{27A9E12D-84C2-D5D4-1473-7A258D00B11D}"/>
          </ac:spMkLst>
        </pc:spChg>
        <pc:spChg chg="mod">
          <ac:chgData name="Tiziano Wehrli" userId="d7d44026-4f62-4555-8611-37bdc8c3459c" providerId="ADAL" clId="{9034EF78-EF2A-4360-9EE5-6C97593D0FB6}" dt="2025-08-28T07:48:16.706" v="7719" actId="20577"/>
          <ac:spMkLst>
            <pc:docMk/>
            <pc:sldMk cId="2346672799" sldId="273"/>
            <ac:spMk id="3" creationId="{8DBB95B1-6535-F23C-6271-0A78A156AF2A}"/>
          </ac:spMkLst>
        </pc:spChg>
      </pc:sldChg>
      <pc:sldChg chg="addSp modSp new mod">
        <pc:chgData name="Tiziano Wehrli" userId="d7d44026-4f62-4555-8611-37bdc8c3459c" providerId="ADAL" clId="{9034EF78-EF2A-4360-9EE5-6C97593D0FB6}" dt="2025-08-29T00:33:04.392" v="7807" actId="1076"/>
        <pc:sldMkLst>
          <pc:docMk/>
          <pc:sldMk cId="4021845678" sldId="274"/>
        </pc:sldMkLst>
        <pc:spChg chg="mod">
          <ac:chgData name="Tiziano Wehrli" userId="d7d44026-4f62-4555-8611-37bdc8c3459c" providerId="ADAL" clId="{9034EF78-EF2A-4360-9EE5-6C97593D0FB6}" dt="2025-08-29T00:32:32.004" v="7742" actId="20577"/>
          <ac:spMkLst>
            <pc:docMk/>
            <pc:sldMk cId="4021845678" sldId="274"/>
            <ac:spMk id="2" creationId="{8033E525-4669-8B15-7A0B-FF16D7A38A3C}"/>
          </ac:spMkLst>
        </pc:spChg>
        <pc:spChg chg="mod">
          <ac:chgData name="Tiziano Wehrli" userId="d7d44026-4f62-4555-8611-37bdc8c3459c" providerId="ADAL" clId="{9034EF78-EF2A-4360-9EE5-6C97593D0FB6}" dt="2025-08-29T00:33:01.940" v="7806" actId="14100"/>
          <ac:spMkLst>
            <pc:docMk/>
            <pc:sldMk cId="4021845678" sldId="274"/>
            <ac:spMk id="3" creationId="{0B3CF8FE-847A-F14D-7D4B-58F70762D2E4}"/>
          </ac:spMkLst>
        </pc:spChg>
        <pc:picChg chg="add mod">
          <ac:chgData name="Tiziano Wehrli" userId="d7d44026-4f62-4555-8611-37bdc8c3459c" providerId="ADAL" clId="{9034EF78-EF2A-4360-9EE5-6C97593D0FB6}" dt="2025-08-29T00:33:04.392" v="7807" actId="1076"/>
          <ac:picMkLst>
            <pc:docMk/>
            <pc:sldMk cId="4021845678" sldId="274"/>
            <ac:picMk id="5" creationId="{12AB45D1-3F0A-FC00-DA90-1A22612A97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1219200" y="3886200"/>
            <a:ext cx="6858000" cy="990600"/>
          </a:xfrm>
          <a:prstGeom prst="rect">
            <a:avLst/>
          </a:prstGeom>
        </p:spPr>
        <p:txBody>
          <a:bodyPr anchor="t"/>
          <a:lstStyle>
            <a:lvl1pPr algn="r">
              <a:defRPr>
                <a:solidFill>
                  <a:srgbClr val="000000"/>
                </a:solidFill>
              </a:defRPr>
            </a:lvl1pPr>
          </a:lstStyle>
          <a:p>
            <a:r>
              <a:t>Title Text</a:t>
            </a:r>
          </a:p>
        </p:txBody>
      </p:sp>
      <p:sp>
        <p:nvSpPr>
          <p:cNvPr id="15" name="Body Level One…"/>
          <p:cNvSpPr txBox="1">
            <a:spLocks noGrp="1"/>
          </p:cNvSpPr>
          <p:nvPr>
            <p:ph type="body" sz="quarter" idx="1"/>
          </p:nvPr>
        </p:nvSpPr>
        <p:spPr>
          <a:xfrm>
            <a:off x="1219200" y="5124450"/>
            <a:ext cx="6858000" cy="533400"/>
          </a:xfrm>
          <a:prstGeom prst="rect">
            <a:avLst/>
          </a:prstGeom>
        </p:spPr>
        <p:txBody>
          <a:bodyPr/>
          <a:lstStyle>
            <a:lvl1pPr marL="0" indent="0" algn="r">
              <a:buClrTx/>
              <a:buSzTx/>
              <a:buNone/>
              <a:defRPr sz="2000">
                <a:solidFill>
                  <a:srgbClr val="464653"/>
                </a:solidFill>
                <a:latin typeface="Bookman Old Style"/>
                <a:ea typeface="Bookman Old Style"/>
                <a:cs typeface="Bookman Old Style"/>
                <a:sym typeface="Bookman Old Style"/>
              </a:defRPr>
            </a:lvl1pPr>
            <a:lvl2pPr marL="0" indent="457200" algn="r">
              <a:buClrTx/>
              <a:buSzTx/>
              <a:buNone/>
              <a:defRPr sz="2000">
                <a:solidFill>
                  <a:srgbClr val="464653"/>
                </a:solidFill>
                <a:latin typeface="Bookman Old Style"/>
                <a:ea typeface="Bookman Old Style"/>
                <a:cs typeface="Bookman Old Style"/>
                <a:sym typeface="Bookman Old Style"/>
              </a:defRPr>
            </a:lvl2pPr>
            <a:lvl3pPr marL="0" indent="914400" algn="r">
              <a:buClrTx/>
              <a:buSzTx/>
              <a:buNone/>
              <a:defRPr sz="2000">
                <a:solidFill>
                  <a:srgbClr val="464653"/>
                </a:solidFill>
                <a:latin typeface="Bookman Old Style"/>
                <a:ea typeface="Bookman Old Style"/>
                <a:cs typeface="Bookman Old Style"/>
                <a:sym typeface="Bookman Old Style"/>
              </a:defRPr>
            </a:lvl3pPr>
            <a:lvl4pPr marL="0" indent="1371600" algn="r">
              <a:buClrTx/>
              <a:buSzTx/>
              <a:buNone/>
              <a:defRPr sz="2000">
                <a:solidFill>
                  <a:srgbClr val="464653"/>
                </a:solidFill>
                <a:latin typeface="Bookman Old Style"/>
                <a:ea typeface="Bookman Old Style"/>
                <a:cs typeface="Bookman Old Style"/>
                <a:sym typeface="Bookman Old Style"/>
              </a:defRPr>
            </a:lvl4pPr>
            <a:lvl5pPr marL="0" indent="1828800" algn="r">
              <a:buClrTx/>
              <a:buSzTx/>
              <a:buNone/>
              <a:defRPr sz="2000">
                <a:solidFill>
                  <a:srgbClr val="464653"/>
                </a:solidFill>
                <a:latin typeface="Bookman Old Style"/>
                <a:ea typeface="Bookman Old Style"/>
                <a:cs typeface="Bookman Old Style"/>
                <a:sym typeface="Bookman Old Style"/>
              </a:defRPr>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216152" y="6355079"/>
            <a:ext cx="301908" cy="307341"/>
          </a:xfrm>
          <a:prstGeom prst="rect">
            <a:avLst/>
          </a:prstGeom>
        </p:spPr>
        <p:txBody>
          <a:bodyPr/>
          <a:lstStyle/>
          <a:p>
            <a:fld id="{86CB4B4D-7CA3-9044-876B-883B54F8677D}" type="slidenum">
              <a:t>‹#›</a:t>
            </a:fld>
            <a:endParaRPr/>
          </a:p>
        </p:txBody>
      </p:sp>
      <p:sp>
        <p:nvSpPr>
          <p:cNvPr id="17" name="Rectangle 20"/>
          <p:cNvSpPr/>
          <p:nvPr/>
        </p:nvSpPr>
        <p:spPr>
          <a:xfrm>
            <a:off x="904875" y="3648074"/>
            <a:ext cx="7315200" cy="1280162"/>
          </a:xfrm>
          <a:prstGeom prst="rect">
            <a:avLst/>
          </a:prstGeom>
          <a:ln w="6350" cap="rnd">
            <a:solidFill>
              <a:schemeClr val="accent1"/>
            </a:solidFill>
          </a:ln>
        </p:spPr>
        <p:txBody>
          <a:bodyPr lIns="45719" rIns="45719" anchor="ctr"/>
          <a:lstStyle/>
          <a:p>
            <a:pPr algn="ctr">
              <a:defRPr>
                <a:solidFill>
                  <a:srgbClr val="FFFFFF"/>
                </a:solidFill>
              </a:defRPr>
            </a:pPr>
            <a:endParaRPr/>
          </a:p>
        </p:txBody>
      </p:sp>
      <p:sp>
        <p:nvSpPr>
          <p:cNvPr id="18" name="Rectangle 32"/>
          <p:cNvSpPr/>
          <p:nvPr/>
        </p:nvSpPr>
        <p:spPr>
          <a:xfrm>
            <a:off x="914400" y="5048250"/>
            <a:ext cx="7315200" cy="685800"/>
          </a:xfrm>
          <a:prstGeom prst="rect">
            <a:avLst/>
          </a:prstGeom>
          <a:ln w="6350" cap="rnd">
            <a:solidFill>
              <a:schemeClr val="accent2"/>
            </a:solidFill>
          </a:ln>
        </p:spPr>
        <p:txBody>
          <a:bodyPr lIns="45719" rIns="45719" anchor="ctr"/>
          <a:lstStyle/>
          <a:p>
            <a:pPr algn="ctr">
              <a:defRPr>
                <a:solidFill>
                  <a:srgbClr val="FFFFFF"/>
                </a:solidFill>
              </a:defRPr>
            </a:pPr>
            <a:endParaRPr/>
          </a:p>
        </p:txBody>
      </p:sp>
      <p:sp>
        <p:nvSpPr>
          <p:cNvPr id="19" name="Rectangle 21"/>
          <p:cNvSpPr/>
          <p:nvPr/>
        </p:nvSpPr>
        <p:spPr>
          <a:xfrm>
            <a:off x="904875" y="3648074"/>
            <a:ext cx="228600" cy="128016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0" name="Rectangle 31"/>
          <p:cNvSpPr/>
          <p:nvPr/>
        </p:nvSpPr>
        <p:spPr>
          <a:xfrm>
            <a:off x="914400" y="5048250"/>
            <a:ext cx="228600" cy="6858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9" name="Title Text"/>
          <p:cNvSpPr txBox="1">
            <a:spLocks noGrp="1"/>
          </p:cNvSpPr>
          <p:nvPr>
            <p:ph type="title"/>
          </p:nvPr>
        </p:nvSpPr>
        <p:spPr>
          <a:prstGeom prst="rect">
            <a:avLst/>
          </a:prstGeom>
        </p:spPr>
        <p:txBody>
          <a:bodyPr/>
          <a:lstStyle/>
          <a:p>
            <a:r>
              <a:t>Title Text</a:t>
            </a:r>
          </a:p>
        </p:txBody>
      </p:sp>
      <p:sp>
        <p:nvSpPr>
          <p:cNvPr id="110" name="Body Level One…"/>
          <p:cNvSpPr txBox="1">
            <a:spLocks noGrp="1"/>
          </p:cNvSpPr>
          <p:nvPr>
            <p:ph type="body" idx="1"/>
          </p:nvPr>
        </p:nvSpPr>
        <p:spPr>
          <a:xfrm>
            <a:off x="457200" y="1219200"/>
            <a:ext cx="8229600" cy="491032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8"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19"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1" name="Straight Connector 6"/>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122" name="Isosceles Triangle 7"/>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23" name="Straight Connector 8"/>
          <p:cNvSpPr/>
          <p:nvPr/>
        </p:nvSpPr>
        <p:spPr>
          <a:xfrm flipH="1">
            <a:off x="6556322" y="276506"/>
            <a:ext cx="1" cy="5852162"/>
          </a:xfrm>
          <a:prstGeom prst="line">
            <a:avLst/>
          </a:prstGeom>
          <a:ln>
            <a:solidFill>
              <a:schemeClr val="accent2"/>
            </a:solidFill>
            <a:prstDash val="dash"/>
          </a:ln>
        </p:spPr>
        <p:txBody>
          <a:bodyPr lIns="45719" rIns="45719"/>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464653"/>
        </a:solidFill>
        <a:effectLst/>
      </p:bgPr>
    </p:bg>
    <p:spTree>
      <p:nvGrpSpPr>
        <p:cNvPr id="1" name=""/>
        <p:cNvGrpSpPr/>
        <p:nvPr/>
      </p:nvGrpSpPr>
      <p:grpSpPr>
        <a:xfrm>
          <a:off x="0" y="0"/>
          <a:ext cx="0" cy="0"/>
          <a:chOff x="0" y="0"/>
          <a:chExt cx="0" cy="0"/>
        </a:xfrm>
      </p:grpSpPr>
      <p:sp>
        <p:nvSpPr>
          <p:cNvPr id="36" name="Title Text"/>
          <p:cNvSpPr txBox="1">
            <a:spLocks noGrp="1"/>
          </p:cNvSpPr>
          <p:nvPr>
            <p:ph type="title"/>
          </p:nvPr>
        </p:nvSpPr>
        <p:spPr>
          <a:xfrm>
            <a:off x="1219200" y="2971800"/>
            <a:ext cx="6858000" cy="1066800"/>
          </a:xfrm>
          <a:prstGeom prst="rect">
            <a:avLst/>
          </a:prstGeom>
        </p:spPr>
        <p:txBody>
          <a:bodyPr anchor="t"/>
          <a:lstStyle>
            <a:lvl1pPr algn="r">
              <a:defRPr>
                <a:solidFill>
                  <a:srgbClr val="DDE9EC"/>
                </a:solidFill>
              </a:defRPr>
            </a:lvl1pPr>
          </a:lstStyle>
          <a:p>
            <a:r>
              <a:t>Title Text</a:t>
            </a:r>
          </a:p>
        </p:txBody>
      </p:sp>
      <p:sp>
        <p:nvSpPr>
          <p:cNvPr id="37" name="Body Level One…"/>
          <p:cNvSpPr txBox="1">
            <a:spLocks noGrp="1"/>
          </p:cNvSpPr>
          <p:nvPr>
            <p:ph type="body" sz="quarter" idx="1"/>
          </p:nvPr>
        </p:nvSpPr>
        <p:spPr>
          <a:xfrm>
            <a:off x="1295400" y="4267200"/>
            <a:ext cx="6781800" cy="1143000"/>
          </a:xfrm>
          <a:prstGeom prst="rect">
            <a:avLst/>
          </a:prstGeom>
        </p:spPr>
        <p:txBody>
          <a:bodyPr/>
          <a:lstStyle>
            <a:lvl1pPr marL="0" indent="0" algn="r">
              <a:buClrTx/>
              <a:buSzTx/>
              <a:buNone/>
              <a:defRPr sz="2000">
                <a:solidFill>
                  <a:srgbClr val="FFFFFF"/>
                </a:solidFill>
              </a:defRPr>
            </a:lvl1pPr>
            <a:lvl2pPr marL="0" indent="274320" algn="r">
              <a:buClrTx/>
              <a:buSzTx/>
              <a:buNone/>
              <a:defRPr sz="2000">
                <a:solidFill>
                  <a:srgbClr val="FFFFFF"/>
                </a:solidFill>
              </a:defRPr>
            </a:lvl2pPr>
            <a:lvl3pPr marL="0" indent="594360" algn="r">
              <a:buClrTx/>
              <a:buSzTx/>
              <a:buNone/>
              <a:defRPr sz="2000">
                <a:solidFill>
                  <a:srgbClr val="FFFFFF"/>
                </a:solidFill>
              </a:defRPr>
            </a:lvl3pPr>
            <a:lvl4pPr marL="0" indent="868680" algn="r">
              <a:buClrTx/>
              <a:buSzTx/>
              <a:buNone/>
              <a:defRPr sz="2000">
                <a:solidFill>
                  <a:srgbClr val="FFFFFF"/>
                </a:solidFill>
              </a:defRPr>
            </a:lvl4pPr>
            <a:lvl5pPr marL="0" indent="1143000" algn="r">
              <a:buClrTx/>
              <a:buSzTx/>
              <a:buNone/>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xfrm>
            <a:off x="1069847" y="6355079"/>
            <a:ext cx="301909" cy="307341"/>
          </a:xfrm>
          <a:prstGeom prst="rect">
            <a:avLst/>
          </a:prstGeom>
        </p:spPr>
        <p:txBody>
          <a:bodyPr/>
          <a:lstStyle>
            <a:lvl1pPr>
              <a:defRPr>
                <a:solidFill>
                  <a:srgbClr val="DDE9EC"/>
                </a:solidFill>
              </a:defRPr>
            </a:lvl1pPr>
          </a:lstStyle>
          <a:p>
            <a:fld id="{86CB4B4D-7CA3-9044-876B-883B54F8677D}" type="slidenum">
              <a:t>‹#›</a:t>
            </a:fld>
            <a:endParaRPr/>
          </a:p>
        </p:txBody>
      </p:sp>
      <p:sp>
        <p:nvSpPr>
          <p:cNvPr id="39" name="Rectangle 6"/>
          <p:cNvSpPr/>
          <p:nvPr/>
        </p:nvSpPr>
        <p:spPr>
          <a:xfrm>
            <a:off x="914400" y="2819399"/>
            <a:ext cx="7315200" cy="1280162"/>
          </a:xfrm>
          <a:prstGeom prst="rect">
            <a:avLst/>
          </a:prstGeom>
          <a:ln w="6350" cap="rnd">
            <a:solidFill>
              <a:schemeClr val="accent1"/>
            </a:solidFill>
          </a:ln>
        </p:spPr>
        <p:txBody>
          <a:bodyPr lIns="45719" rIns="45719" anchor="ctr"/>
          <a:lstStyle/>
          <a:p>
            <a:pPr algn="ctr">
              <a:defRPr>
                <a:solidFill>
                  <a:srgbClr val="FFFFFF"/>
                </a:solidFill>
              </a:defRPr>
            </a:pPr>
            <a:endParaRPr/>
          </a:p>
        </p:txBody>
      </p:sp>
      <p:sp>
        <p:nvSpPr>
          <p:cNvPr id="40" name="Rectangle 7"/>
          <p:cNvSpPr/>
          <p:nvPr/>
        </p:nvSpPr>
        <p:spPr>
          <a:xfrm>
            <a:off x="914400" y="2819399"/>
            <a:ext cx="228600" cy="128016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28600"/>
            <a:ext cx="8229600" cy="914400"/>
          </a:xfrm>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 name="Body Level One…"/>
          <p:cNvSpPr txBox="1">
            <a:spLocks noGrp="1"/>
          </p:cNvSpPr>
          <p:nvPr>
            <p:ph type="body" sz="half" idx="1"/>
          </p:nvPr>
        </p:nvSpPr>
        <p:spPr>
          <a:xfrm>
            <a:off x="457200" y="1219200"/>
            <a:ext cx="4041648" cy="49377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xfrm>
            <a:off x="457200" y="228600"/>
            <a:ext cx="8229600" cy="914400"/>
          </a:xfrm>
          <a:prstGeom prst="rect">
            <a:avLst/>
          </a:prstGeom>
        </p:spPr>
        <p:txBody>
          <a:bodyPr anchor="ctr"/>
          <a:lstStyle/>
          <a:p>
            <a:r>
              <a:t>Title Text</a:t>
            </a:r>
          </a:p>
        </p:txBody>
      </p:sp>
      <p:sp>
        <p:nvSpPr>
          <p:cNvPr id="57" name="Body Level One…"/>
          <p:cNvSpPr txBox="1">
            <a:spLocks noGrp="1"/>
          </p:cNvSpPr>
          <p:nvPr>
            <p:ph type="body" sz="quarter" idx="1"/>
          </p:nvPr>
        </p:nvSpPr>
        <p:spPr>
          <a:xfrm>
            <a:off x="457200" y="1285875"/>
            <a:ext cx="4040188" cy="685800"/>
          </a:xfrm>
          <a:prstGeom prst="rect">
            <a:avLst/>
          </a:prstGeom>
        </p:spPr>
        <p:txBody>
          <a:bodyPr anchor="b"/>
          <a:lstStyle>
            <a:lvl1pPr marL="0" indent="0">
              <a:buClrTx/>
              <a:buSzTx/>
              <a:buNone/>
              <a:defRPr sz="2400" b="1">
                <a:solidFill>
                  <a:schemeClr val="accent2"/>
                </a:solidFill>
              </a:defRPr>
            </a:lvl1pPr>
            <a:lvl2pPr marL="0" indent="274320">
              <a:buClrTx/>
              <a:buSzTx/>
              <a:buNone/>
              <a:defRPr sz="2400" b="1">
                <a:solidFill>
                  <a:schemeClr val="accent2"/>
                </a:solidFill>
              </a:defRPr>
            </a:lvl2pPr>
            <a:lvl3pPr marL="0" indent="594360">
              <a:buClrTx/>
              <a:buSzTx/>
              <a:buNone/>
              <a:defRPr sz="2400" b="1">
                <a:solidFill>
                  <a:schemeClr val="accent2"/>
                </a:solidFill>
              </a:defRPr>
            </a:lvl3pPr>
            <a:lvl4pPr marL="0" indent="868680">
              <a:buClrTx/>
              <a:buSzTx/>
              <a:buNone/>
              <a:defRPr sz="2400" b="1">
                <a:solidFill>
                  <a:schemeClr val="accent2"/>
                </a:solidFill>
              </a:defRPr>
            </a:lvl4pPr>
            <a:lvl5pPr marL="0" indent="1143000">
              <a:buClrTx/>
              <a:buSzTx/>
              <a:buNone/>
              <a:defRPr sz="2400" b="1">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58" name="Text Placeholder 3"/>
          <p:cNvSpPr>
            <a:spLocks noGrp="1"/>
          </p:cNvSpPr>
          <p:nvPr>
            <p:ph type="body" sz="quarter" idx="13"/>
          </p:nvPr>
        </p:nvSpPr>
        <p:spPr>
          <a:xfrm>
            <a:off x="4648200" y="1295400"/>
            <a:ext cx="4041775" cy="685800"/>
          </a:xfrm>
          <a:prstGeom prst="rect">
            <a:avLst/>
          </a:prstGeom>
        </p:spPr>
        <p:txBody>
          <a:bodyPr anchor="b"/>
          <a:lstStyle/>
          <a:p>
            <a:pPr marL="0" indent="0">
              <a:buClrTx/>
              <a:buSzTx/>
              <a:buNone/>
              <a:defRPr sz="2400" b="1">
                <a:solidFill>
                  <a:schemeClr val="accent2"/>
                </a:solidFill>
              </a:defRPr>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xfrm>
            <a:off x="457200" y="228600"/>
            <a:ext cx="8229600" cy="914400"/>
          </a:xfrm>
          <a:prstGeom prst="rect">
            <a:avLst/>
          </a:prstGeom>
        </p:spPr>
        <p:txBody>
          <a:bodyPr/>
          <a:lstStyle/>
          <a:p>
            <a:r>
              <a:t>Title Text</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8" name="Isosceles Triangle 5"/>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6" name="Straight Connector 4"/>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77" name="Isosceles Triangle 5"/>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6324600" y="304800"/>
            <a:ext cx="2514600" cy="838200"/>
          </a:xfrm>
          <a:prstGeom prst="rect">
            <a:avLst/>
          </a:prstGeom>
        </p:spPr>
        <p:txBody>
          <a:bodyPr/>
          <a:lstStyle>
            <a:lvl1pPr>
              <a:defRPr sz="2000" b="1">
                <a:latin typeface="Gill Sans MT"/>
                <a:ea typeface="Gill Sans MT"/>
                <a:cs typeface="Gill Sans MT"/>
                <a:sym typeface="Gill Sans MT"/>
              </a:defRPr>
            </a:lvl1pPr>
          </a:lstStyle>
          <a:p>
            <a:r>
              <a:t>Title Text</a:t>
            </a:r>
          </a:p>
        </p:txBody>
      </p:sp>
      <p:sp>
        <p:nvSpPr>
          <p:cNvPr id="85" name="Body Level One…"/>
          <p:cNvSpPr txBox="1">
            <a:spLocks noGrp="1"/>
          </p:cNvSpPr>
          <p:nvPr>
            <p:ph type="body" sz="quarter" idx="1"/>
          </p:nvPr>
        </p:nvSpPr>
        <p:spPr>
          <a:xfrm>
            <a:off x="6324600" y="1219200"/>
            <a:ext cx="2514600" cy="4843463"/>
          </a:xfrm>
          <a:prstGeom prst="rect">
            <a:avLst/>
          </a:prstGeom>
        </p:spPr>
        <p:txBody>
          <a:bodyPr/>
          <a:lstStyle>
            <a:lvl1pPr marL="0" indent="0">
              <a:lnSpc>
                <a:spcPts val="2200"/>
              </a:lnSpc>
              <a:spcBef>
                <a:spcPts val="1000"/>
              </a:spcBef>
              <a:buClrTx/>
              <a:buSzTx/>
              <a:buNone/>
              <a:defRPr sz="1600">
                <a:solidFill>
                  <a:srgbClr val="464653"/>
                </a:solidFill>
              </a:defRPr>
            </a:lvl1pPr>
            <a:lvl2pPr marL="0" indent="274320">
              <a:lnSpc>
                <a:spcPts val="2200"/>
              </a:lnSpc>
              <a:spcBef>
                <a:spcPts val="1000"/>
              </a:spcBef>
              <a:buClrTx/>
              <a:buSzTx/>
              <a:buNone/>
              <a:defRPr sz="1600">
                <a:solidFill>
                  <a:srgbClr val="464653"/>
                </a:solidFill>
              </a:defRPr>
            </a:lvl2pPr>
            <a:lvl3pPr marL="0" indent="594360">
              <a:lnSpc>
                <a:spcPts val="2200"/>
              </a:lnSpc>
              <a:spcBef>
                <a:spcPts val="1000"/>
              </a:spcBef>
              <a:buClrTx/>
              <a:buSzTx/>
              <a:buNone/>
              <a:defRPr sz="1600">
                <a:solidFill>
                  <a:srgbClr val="464653"/>
                </a:solidFill>
              </a:defRPr>
            </a:lvl3pPr>
            <a:lvl4pPr marL="0" indent="868680">
              <a:lnSpc>
                <a:spcPts val="2200"/>
              </a:lnSpc>
              <a:spcBef>
                <a:spcPts val="1000"/>
              </a:spcBef>
              <a:buClrTx/>
              <a:buSzTx/>
              <a:buNone/>
              <a:defRPr sz="1600">
                <a:solidFill>
                  <a:srgbClr val="464653"/>
                </a:solidFill>
              </a:defRPr>
            </a:lvl4pPr>
            <a:lvl5pPr marL="0" indent="1143000">
              <a:lnSpc>
                <a:spcPts val="2200"/>
              </a:lnSpc>
              <a:spcBef>
                <a:spcPts val="1000"/>
              </a:spcBef>
              <a:buClrTx/>
              <a:buSzTx/>
              <a:buNone/>
              <a:defRPr sz="1600">
                <a:solidFill>
                  <a:srgbClr val="464653"/>
                </a:solidFill>
              </a:defRP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7" name="Straight Connector 7"/>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88" name="Straight Connector 9"/>
          <p:cNvSpPr/>
          <p:nvPr/>
        </p:nvSpPr>
        <p:spPr>
          <a:xfrm flipH="1">
            <a:off x="6178800" y="307339"/>
            <a:ext cx="1" cy="6035041"/>
          </a:xfrm>
          <a:prstGeom prst="line">
            <a:avLst/>
          </a:prstGeom>
          <a:ln>
            <a:solidFill>
              <a:schemeClr val="accent2"/>
            </a:solidFill>
            <a:prstDash val="dash"/>
          </a:ln>
        </p:spPr>
        <p:txBody>
          <a:bodyPr lIns="45719" rIns="45719"/>
          <a:lstStyle/>
          <a:p>
            <a:endParaRPr/>
          </a:p>
        </p:txBody>
      </p:sp>
      <p:sp>
        <p:nvSpPr>
          <p:cNvPr id="89" name="Isosceles Triangle 8"/>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464653"/>
        </a:solidFill>
        <a:effectLst/>
      </p:bgPr>
    </p:bg>
    <p:spTree>
      <p:nvGrpSpPr>
        <p:cNvPr id="1" name=""/>
        <p:cNvGrpSpPr/>
        <p:nvPr/>
      </p:nvGrpSpPr>
      <p:grpSpPr>
        <a:xfrm>
          <a:off x="0" y="0"/>
          <a:ext cx="0" cy="0"/>
          <a:chOff x="0" y="0"/>
          <a:chExt cx="0" cy="0"/>
        </a:xfrm>
      </p:grpSpPr>
      <p:sp>
        <p:nvSpPr>
          <p:cNvPr id="96" name="Title Text"/>
          <p:cNvSpPr txBox="1">
            <a:spLocks noGrp="1"/>
          </p:cNvSpPr>
          <p:nvPr>
            <p:ph type="title"/>
          </p:nvPr>
        </p:nvSpPr>
        <p:spPr>
          <a:xfrm>
            <a:off x="457200" y="500856"/>
            <a:ext cx="8229600" cy="674688"/>
          </a:xfrm>
          <a:prstGeom prst="rect">
            <a:avLst/>
          </a:prstGeom>
          <a:ln w="9525">
            <a:solidFill>
              <a:schemeClr val="accent1"/>
            </a:solidFill>
            <a:round/>
          </a:ln>
        </p:spPr>
        <p:txBody>
          <a:bodyPr anchor="ctr"/>
          <a:lstStyle>
            <a:lvl1pPr algn="r">
              <a:defRPr sz="2000">
                <a:solidFill>
                  <a:srgbClr val="FFFFFF"/>
                </a:solidFill>
              </a:defRPr>
            </a:lvl1pPr>
          </a:lstStyle>
          <a:p>
            <a:r>
              <a:t>Title Text</a:t>
            </a:r>
          </a:p>
        </p:txBody>
      </p:sp>
      <p:sp>
        <p:nvSpPr>
          <p:cNvPr id="97" name="Picture Placeholder 2"/>
          <p:cNvSpPr>
            <a:spLocks noGrp="1"/>
          </p:cNvSpPr>
          <p:nvPr>
            <p:ph type="pic" idx="13"/>
          </p:nvPr>
        </p:nvSpPr>
        <p:spPr>
          <a:xfrm>
            <a:off x="457200" y="1905000"/>
            <a:ext cx="8229600" cy="4270248"/>
          </a:xfrm>
          <a:prstGeom prst="rect">
            <a:avLst/>
          </a:prstGeom>
        </p:spPr>
        <p:txBody>
          <a:bodyPr lIns="91439" rIns="91439">
            <a:noAutofit/>
          </a:bodyPr>
          <a:lstStyle/>
          <a:p>
            <a:endParaRPr/>
          </a:p>
        </p:txBody>
      </p:sp>
      <p:sp>
        <p:nvSpPr>
          <p:cNvPr id="98" name="Body Level One…"/>
          <p:cNvSpPr txBox="1">
            <a:spLocks noGrp="1"/>
          </p:cNvSpPr>
          <p:nvPr>
            <p:ph type="body" sz="quarter" idx="1"/>
          </p:nvPr>
        </p:nvSpPr>
        <p:spPr>
          <a:xfrm>
            <a:off x="457200" y="1219200"/>
            <a:ext cx="8229600" cy="533400"/>
          </a:xfrm>
          <a:prstGeom prst="rect">
            <a:avLst/>
          </a:prstGeom>
        </p:spPr>
        <p:txBody>
          <a:bodyPr anchor="ctr"/>
          <a:lstStyle>
            <a:lvl1pPr marL="0" indent="0">
              <a:buClrTx/>
              <a:buSzTx/>
              <a:buNone/>
              <a:defRPr sz="1400">
                <a:solidFill>
                  <a:srgbClr val="FFFFFF"/>
                </a:solidFill>
              </a:defRPr>
            </a:lvl1pPr>
            <a:lvl2pPr marL="594360" indent="-320040">
              <a:buClrTx/>
              <a:defRPr sz="1400">
                <a:solidFill>
                  <a:srgbClr val="FFFFFF"/>
                </a:solidFill>
              </a:defRPr>
            </a:lvl2pPr>
            <a:lvl3pPr marL="914400" indent="-320039">
              <a:buClrTx/>
              <a:defRPr sz="1400">
                <a:solidFill>
                  <a:srgbClr val="FFFFFF"/>
                </a:solidFill>
              </a:defRPr>
            </a:lvl3pPr>
            <a:lvl4pPr marL="1224280" indent="-355600">
              <a:buClrTx/>
              <a:defRPr sz="1400">
                <a:solidFill>
                  <a:srgbClr val="FFFFFF"/>
                </a:solidFill>
              </a:defRPr>
            </a:lvl4pPr>
            <a:lvl5pPr marL="1498600" indent="-355600">
              <a:buClrTx/>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lvl1pPr>
              <a:defRPr>
                <a:solidFill>
                  <a:srgbClr val="DDE9EC"/>
                </a:solidFill>
              </a:defRPr>
            </a:lvl1pPr>
          </a:lstStyle>
          <a:p>
            <a:fld id="{86CB4B4D-7CA3-9044-876B-883B54F8677D}" type="slidenum">
              <a:t>‹#›</a:t>
            </a:fld>
            <a:endParaRPr/>
          </a:p>
        </p:txBody>
      </p:sp>
      <p:sp>
        <p:nvSpPr>
          <p:cNvPr id="100" name="Straight Connector 7"/>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101" name="Isosceles Triangle 8"/>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02" name="Rectangle 9"/>
          <p:cNvSpPr/>
          <p:nvPr/>
        </p:nvSpPr>
        <p:spPr>
          <a:xfrm>
            <a:off x="457199" y="500856"/>
            <a:ext cx="182882" cy="6858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traight Connector 27"/>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3" name="Straight Connector 28"/>
          <p:cNvSpPr/>
          <p:nvPr/>
        </p:nvSpPr>
        <p:spPr>
          <a:xfrm>
            <a:off x="457200" y="1143000"/>
            <a:ext cx="8229601" cy="0"/>
          </a:xfrm>
          <a:prstGeom prst="line">
            <a:avLst/>
          </a:prstGeom>
          <a:ln>
            <a:solidFill>
              <a:schemeClr val="accent2"/>
            </a:solidFill>
            <a:prstDash val="dash"/>
          </a:ln>
        </p:spPr>
        <p:txBody>
          <a:bodyPr lIns="45719" rIns="45719"/>
          <a:lstStyle/>
          <a:p>
            <a:endParaRPr/>
          </a:p>
        </p:txBody>
      </p:sp>
      <p:sp>
        <p:nvSpPr>
          <p:cNvPr id="4" name="Isosceles Triangle 9"/>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 name="Title Text"/>
          <p:cNvSpPr txBox="1">
            <a:spLocks noGrp="1"/>
          </p:cNvSpPr>
          <p:nvPr>
            <p:ph type="title"/>
          </p:nvPr>
        </p:nvSpPr>
        <p:spPr>
          <a:xfrm>
            <a:off x="457200" y="152400"/>
            <a:ext cx="8229600" cy="9906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Title Text</a:t>
            </a:r>
          </a:p>
        </p:txBody>
      </p:sp>
      <p:sp>
        <p:nvSpPr>
          <p:cNvPr id="6" name="Slide Number"/>
          <p:cNvSpPr txBox="1">
            <a:spLocks noGrp="1"/>
          </p:cNvSpPr>
          <p:nvPr>
            <p:ph type="sldNum" sz="quarter" idx="2"/>
          </p:nvPr>
        </p:nvSpPr>
        <p:spPr>
          <a:xfrm>
            <a:off x="612648" y="6356350"/>
            <a:ext cx="301908" cy="307340"/>
          </a:xfrm>
          <a:prstGeom prst="rect">
            <a:avLst/>
          </a:prstGeom>
          <a:ln w="12700">
            <a:miter lim="400000"/>
          </a:ln>
        </p:spPr>
        <p:txBody>
          <a:bodyPr wrap="none" lIns="45719" rIns="45719">
            <a:spAutoFit/>
          </a:bodyPr>
          <a:lstStyle>
            <a:lvl1pPr>
              <a:defRPr sz="1400">
                <a:solidFill>
                  <a:srgbClr val="464653"/>
                </a:solidFill>
              </a:defRPr>
            </a:lvl1pPr>
          </a:lstStyle>
          <a:p>
            <a:fld id="{86CB4B4D-7CA3-9044-876B-883B54F8677D}" type="slidenum">
              <a:t>‹#›</a:t>
            </a:fld>
            <a:endParaRPr/>
          </a:p>
        </p:txBody>
      </p:sp>
      <p:sp>
        <p:nvSpPr>
          <p:cNvPr id="7" name="Body Level One…"/>
          <p:cNvSpPr txBox="1">
            <a:spLocks noGrp="1"/>
          </p:cNvSpPr>
          <p:nvPr>
            <p:ph type="body" idx="1"/>
          </p:nvPr>
        </p:nvSpPr>
        <p:spPr>
          <a:xfrm>
            <a:off x="457200" y="1219200"/>
            <a:ext cx="8229600" cy="493776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1pPr>
      <a:lvl2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2pPr>
      <a:lvl3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3pPr>
      <a:lvl4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4pPr>
      <a:lvl5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5pPr>
      <a:lvl6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6pPr>
      <a:lvl7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7pPr>
      <a:lvl8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8pPr>
      <a:lvl9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9pPr>
    </p:titleStyle>
    <p:bodyStyle>
      <a:lvl1pPr marL="274320" marR="0" indent="-274320" algn="l" defTabSz="914400" rtl="0" latinLnBrk="0">
        <a:lnSpc>
          <a:spcPct val="100000"/>
        </a:lnSpc>
        <a:spcBef>
          <a:spcPts val="600"/>
        </a:spcBef>
        <a:spcAft>
          <a:spcPts val="0"/>
        </a:spcAft>
        <a:buClr>
          <a:schemeClr val="accent1"/>
        </a:buClr>
        <a:buSzPct val="76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1pPr>
      <a:lvl2pPr marL="584420" marR="0" indent="-310100" algn="l" defTabSz="914400" rtl="0" latinLnBrk="0">
        <a:lnSpc>
          <a:spcPct val="100000"/>
        </a:lnSpc>
        <a:spcBef>
          <a:spcPts val="600"/>
        </a:spcBef>
        <a:spcAft>
          <a:spcPts val="0"/>
        </a:spcAft>
        <a:buClr>
          <a:schemeClr val="accent1"/>
        </a:buClr>
        <a:buSzPct val="76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2pPr>
      <a:lvl3pPr marL="891540" marR="0" indent="-297180" algn="l" defTabSz="914400" rtl="0" latinLnBrk="0">
        <a:lnSpc>
          <a:spcPct val="100000"/>
        </a:lnSpc>
        <a:spcBef>
          <a:spcPts val="600"/>
        </a:spcBef>
        <a:spcAft>
          <a:spcPts val="0"/>
        </a:spcAft>
        <a:buClr>
          <a:schemeClr val="accent1"/>
        </a:buClr>
        <a:buSzPct val="76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3pPr>
      <a:lvl4pPr marL="1198880" marR="0" indent="-330200" algn="l" defTabSz="914400" rtl="0" latinLnBrk="0">
        <a:lnSpc>
          <a:spcPct val="100000"/>
        </a:lnSpc>
        <a:spcBef>
          <a:spcPts val="600"/>
        </a:spcBef>
        <a:spcAft>
          <a:spcPts val="0"/>
        </a:spcAft>
        <a:buClr>
          <a:schemeClr val="accent1"/>
        </a:buClr>
        <a:buSzPct val="70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4pPr>
      <a:lvl5pPr marL="1514475" marR="0" indent="-371475" algn="l" defTabSz="914400" rtl="0" latinLnBrk="0">
        <a:lnSpc>
          <a:spcPct val="100000"/>
        </a:lnSpc>
        <a:spcBef>
          <a:spcPts val="600"/>
        </a:spcBef>
        <a:spcAft>
          <a:spcPts val="0"/>
        </a:spcAft>
        <a:buClr>
          <a:schemeClr val="accent1"/>
        </a:buClr>
        <a:buSzPct val="70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5pPr>
      <a:lvl6pPr marL="1760220" marR="0" indent="-297180" algn="l" defTabSz="914400" rtl="0" latinLnBrk="0">
        <a:lnSpc>
          <a:spcPct val="100000"/>
        </a:lnSpc>
        <a:spcBef>
          <a:spcPts val="600"/>
        </a:spcBef>
        <a:spcAft>
          <a:spcPts val="0"/>
        </a:spcAft>
        <a:buClr>
          <a:schemeClr val="accent1"/>
        </a:buClr>
        <a:buSzPct val="75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6pPr>
      <a:lvl7pPr marL="1985554" marR="0" indent="-339634" algn="l" defTabSz="914400" rtl="0" latinLnBrk="0">
        <a:lnSpc>
          <a:spcPct val="100000"/>
        </a:lnSpc>
        <a:spcBef>
          <a:spcPts val="600"/>
        </a:spcBef>
        <a:spcAft>
          <a:spcPts val="0"/>
        </a:spcAft>
        <a:buClr>
          <a:schemeClr val="accent1"/>
        </a:buClr>
        <a:buSzPct val="75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7pPr>
      <a:lvl8pPr marL="2168434" marR="0" indent="-339634" algn="l" defTabSz="914400" rtl="0" latinLnBrk="0">
        <a:lnSpc>
          <a:spcPct val="100000"/>
        </a:lnSpc>
        <a:spcBef>
          <a:spcPts val="600"/>
        </a:spcBef>
        <a:spcAft>
          <a:spcPts val="0"/>
        </a:spcAft>
        <a:buClr>
          <a:schemeClr val="accent1"/>
        </a:buClr>
        <a:buSzPct val="75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8pPr>
      <a:lvl9pPr marL="2407919" marR="0" indent="-396239" algn="l" defTabSz="914400" rtl="0" latinLnBrk="0">
        <a:lnSpc>
          <a:spcPct val="100000"/>
        </a:lnSpc>
        <a:spcBef>
          <a:spcPts val="600"/>
        </a:spcBef>
        <a:spcAft>
          <a:spcPts val="0"/>
        </a:spcAft>
        <a:buClr>
          <a:schemeClr val="accent1"/>
        </a:buClr>
        <a:buSzPct val="75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1pPr>
      <a:lvl2pPr marL="0" marR="0" indent="4572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2pPr>
      <a:lvl3pPr marL="0" marR="0" indent="9144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3pPr>
      <a:lvl4pPr marL="0" marR="0" indent="13716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4pPr>
      <a:lvl5pPr marL="0" marR="0" indent="18288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5pPr>
      <a:lvl6pPr marL="0" marR="0" indent="22860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6pPr>
      <a:lvl7pPr marL="0" marR="0" indent="27432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7pPr>
      <a:lvl8pPr marL="0" marR="0" indent="32004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8pPr>
      <a:lvl9pPr marL="0" marR="0" indent="36576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ithub.com/Xinyuan-LilyGO/T-Display-S3/blob/main/image/T-DISPLAY-S3.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ctrTitle"/>
          </p:nvPr>
        </p:nvSpPr>
        <p:spPr>
          <a:xfrm>
            <a:off x="1219200" y="3877056"/>
            <a:ext cx="6858000" cy="990600"/>
          </a:xfrm>
          <a:prstGeom prst="rect">
            <a:avLst/>
          </a:prstGeom>
        </p:spPr>
        <p:txBody>
          <a:bodyPr/>
          <a:lstStyle/>
          <a:p>
            <a:pPr>
              <a:defRPr sz="2800"/>
            </a:pPr>
            <a:r>
              <a:rPr lang="en-US" dirty="0"/>
              <a:t>Embedded Systems Lab Prep 5</a:t>
            </a:r>
            <a:br>
              <a:rPr lang="en-US" dirty="0"/>
            </a:br>
            <a:r>
              <a:rPr lang="en-US" dirty="0"/>
              <a:t>Actuators and Sensors</a:t>
            </a:r>
            <a:endParaRPr dirty="0"/>
          </a:p>
        </p:txBody>
      </p:sp>
      <p:sp>
        <p:nvSpPr>
          <p:cNvPr id="133" name="Slide Number Placeholder 3"/>
          <p:cNvSpPr txBox="1">
            <a:spLocks noGrp="1"/>
          </p:cNvSpPr>
          <p:nvPr>
            <p:ph type="sldNum" sz="quarter" idx="2"/>
          </p:nvPr>
        </p:nvSpPr>
        <p:spPr>
          <a:xfrm>
            <a:off x="1216152" y="6355079"/>
            <a:ext cx="203024" cy="3073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15AC-F2AC-0305-DA54-D4D30AAC1F0F}"/>
              </a:ext>
            </a:extLst>
          </p:cNvPr>
          <p:cNvSpPr>
            <a:spLocks noGrp="1"/>
          </p:cNvSpPr>
          <p:nvPr>
            <p:ph type="title"/>
          </p:nvPr>
        </p:nvSpPr>
        <p:spPr/>
        <p:txBody>
          <a:bodyPr/>
          <a:lstStyle/>
          <a:p>
            <a:r>
              <a:rPr lang="en-AU" dirty="0"/>
              <a:t>Reading Pontetiometers</a:t>
            </a:r>
          </a:p>
        </p:txBody>
      </p:sp>
      <p:sp>
        <p:nvSpPr>
          <p:cNvPr id="3" name="Text Placeholder 2">
            <a:extLst>
              <a:ext uri="{FF2B5EF4-FFF2-40B4-BE49-F238E27FC236}">
                <a16:creationId xmlns:a16="http://schemas.microsoft.com/office/drawing/2014/main" id="{C1D0884D-28D4-5125-14D3-23147A741CC9}"/>
              </a:ext>
            </a:extLst>
          </p:cNvPr>
          <p:cNvSpPr>
            <a:spLocks noGrp="1"/>
          </p:cNvSpPr>
          <p:nvPr>
            <p:ph type="body" idx="1"/>
          </p:nvPr>
        </p:nvSpPr>
        <p:spPr/>
        <p:txBody>
          <a:bodyPr/>
          <a:lstStyle/>
          <a:p>
            <a:r>
              <a:rPr lang="en-AU" dirty="0"/>
              <a:t>A potentiometer is a resistor with varying resistance. </a:t>
            </a:r>
          </a:p>
          <a:p>
            <a:r>
              <a:rPr lang="en-AU" dirty="0"/>
              <a:t>It has three pins, two for power and ground, and one for signal. </a:t>
            </a:r>
          </a:p>
          <a:p>
            <a:r>
              <a:rPr lang="en-AU" dirty="0"/>
              <a:t>The dial can only rotate in a finite number of angles (around 180-360 degrees, not continuously), and it allows you to measure the precise angle it is at.</a:t>
            </a:r>
          </a:p>
          <a:p>
            <a:r>
              <a:rPr lang="en-AU" dirty="0"/>
              <a:t>The voltage on the signal line changes proportionally with how much you have rotated the dial (basically the opposite of a servo).</a:t>
            </a:r>
          </a:p>
        </p:txBody>
      </p:sp>
    </p:spTree>
    <p:extLst>
      <p:ext uri="{BB962C8B-B14F-4D97-AF65-F5344CB8AC3E}">
        <p14:creationId xmlns:p14="http://schemas.microsoft.com/office/powerpoint/2010/main" val="4188574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6C9C-9523-3ED6-AC95-9EEF24E572C6}"/>
              </a:ext>
            </a:extLst>
          </p:cNvPr>
          <p:cNvSpPr>
            <a:spLocks noGrp="1"/>
          </p:cNvSpPr>
          <p:nvPr>
            <p:ph type="title"/>
          </p:nvPr>
        </p:nvSpPr>
        <p:spPr/>
        <p:txBody>
          <a:bodyPr>
            <a:normAutofit/>
          </a:bodyPr>
          <a:lstStyle/>
          <a:p>
            <a:r>
              <a:rPr lang="en-AU" dirty="0"/>
              <a:t>AnalogRead()</a:t>
            </a:r>
          </a:p>
        </p:txBody>
      </p:sp>
      <p:sp>
        <p:nvSpPr>
          <p:cNvPr id="3" name="Text Placeholder 2">
            <a:extLst>
              <a:ext uri="{FF2B5EF4-FFF2-40B4-BE49-F238E27FC236}">
                <a16:creationId xmlns:a16="http://schemas.microsoft.com/office/drawing/2014/main" id="{07352FFA-66F4-66A0-6CBD-1BB0DABED56E}"/>
              </a:ext>
            </a:extLst>
          </p:cNvPr>
          <p:cNvSpPr>
            <a:spLocks noGrp="1"/>
          </p:cNvSpPr>
          <p:nvPr>
            <p:ph type="body" idx="1"/>
          </p:nvPr>
        </p:nvSpPr>
        <p:spPr/>
        <p:txBody>
          <a:bodyPr/>
          <a:lstStyle/>
          <a:p>
            <a:r>
              <a:rPr lang="en-AU" dirty="0"/>
              <a:t>Use this function to check voltage at a pin</a:t>
            </a:r>
          </a:p>
          <a:p>
            <a:endParaRPr lang="en-AU" dirty="0"/>
          </a:p>
          <a:p>
            <a:endParaRPr lang="en-AU" dirty="0"/>
          </a:p>
          <a:p>
            <a:endParaRPr lang="en-AU" dirty="0"/>
          </a:p>
          <a:p>
            <a:r>
              <a:rPr lang="en-AU" dirty="0"/>
              <a:t>It outputs a value from 0 to 255, not a voltage.</a:t>
            </a:r>
          </a:p>
          <a:p>
            <a:r>
              <a:rPr lang="en-AU" dirty="0"/>
              <a:t>This doesn’t really matter, just spin your potentiometer and check what the minimum and maximum values are, and you can map it how you want from there</a:t>
            </a:r>
          </a:p>
          <a:p>
            <a:r>
              <a:rPr lang="en-AU" dirty="0"/>
              <a:t>Now you know how far the potentiometer has rotated!</a:t>
            </a:r>
          </a:p>
        </p:txBody>
      </p:sp>
      <p:pic>
        <p:nvPicPr>
          <p:cNvPr id="5" name="Picture 4">
            <a:extLst>
              <a:ext uri="{FF2B5EF4-FFF2-40B4-BE49-F238E27FC236}">
                <a16:creationId xmlns:a16="http://schemas.microsoft.com/office/drawing/2014/main" id="{B0FC2A57-04DD-2F8E-00A1-48A269507D4A}"/>
              </a:ext>
            </a:extLst>
          </p:cNvPr>
          <p:cNvPicPr>
            <a:picLocks noChangeAspect="1"/>
          </p:cNvPicPr>
          <p:nvPr/>
        </p:nvPicPr>
        <p:blipFill>
          <a:blip r:embed="rId2"/>
          <a:stretch>
            <a:fillRect/>
          </a:stretch>
        </p:blipFill>
        <p:spPr>
          <a:xfrm>
            <a:off x="791099" y="1764346"/>
            <a:ext cx="4978766" cy="1362902"/>
          </a:xfrm>
          <a:prstGeom prst="rect">
            <a:avLst/>
          </a:prstGeom>
        </p:spPr>
      </p:pic>
    </p:spTree>
    <p:extLst>
      <p:ext uri="{BB962C8B-B14F-4D97-AF65-F5344CB8AC3E}">
        <p14:creationId xmlns:p14="http://schemas.microsoft.com/office/powerpoint/2010/main" val="38488445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8E9C-B100-52B4-1E27-624AC81F0398}"/>
              </a:ext>
            </a:extLst>
          </p:cNvPr>
          <p:cNvSpPr>
            <a:spLocks noGrp="1"/>
          </p:cNvSpPr>
          <p:nvPr>
            <p:ph type="title"/>
          </p:nvPr>
        </p:nvSpPr>
        <p:spPr/>
        <p:txBody>
          <a:bodyPr/>
          <a:lstStyle/>
          <a:p>
            <a:r>
              <a:rPr lang="en-AU" dirty="0"/>
              <a:t>Position Sensitive Device (PSD)</a:t>
            </a:r>
          </a:p>
        </p:txBody>
      </p:sp>
      <p:sp>
        <p:nvSpPr>
          <p:cNvPr id="3" name="Text Placeholder 2">
            <a:extLst>
              <a:ext uri="{FF2B5EF4-FFF2-40B4-BE49-F238E27FC236}">
                <a16:creationId xmlns:a16="http://schemas.microsoft.com/office/drawing/2014/main" id="{DA003437-D93B-9674-A6CC-42C994306AB2}"/>
              </a:ext>
            </a:extLst>
          </p:cNvPr>
          <p:cNvSpPr>
            <a:spLocks noGrp="1"/>
          </p:cNvSpPr>
          <p:nvPr>
            <p:ph type="body" idx="1"/>
          </p:nvPr>
        </p:nvSpPr>
        <p:spPr/>
        <p:txBody>
          <a:bodyPr/>
          <a:lstStyle/>
          <a:p>
            <a:r>
              <a:rPr lang="en-AU" dirty="0"/>
              <a:t>These measure distance.</a:t>
            </a:r>
          </a:p>
          <a:p>
            <a:r>
              <a:rPr lang="en-AU" dirty="0"/>
              <a:t>We are using analogue ones, so the output is again from 0 to 1024.</a:t>
            </a:r>
          </a:p>
          <a:p>
            <a:r>
              <a:rPr lang="en-AU" dirty="0"/>
              <a:t>Also not a voltage, but it doesn’t matter as you will generate your own lookup table.</a:t>
            </a:r>
          </a:p>
          <a:p>
            <a:r>
              <a:rPr lang="en-AU" dirty="0"/>
              <a:t>Just take measurements in 5cm increments to generate your lookup table. </a:t>
            </a:r>
          </a:p>
          <a:p>
            <a:r>
              <a:rPr lang="en-AU" dirty="0"/>
              <a:t>You can then use the lookup table to find the distance the PSD reads from its output.</a:t>
            </a:r>
          </a:p>
          <a:p>
            <a:r>
              <a:rPr lang="en-AU" dirty="0"/>
              <a:t>Solution 3 will go over creating a lookup table and how to interpolate from it. </a:t>
            </a:r>
          </a:p>
        </p:txBody>
      </p:sp>
    </p:spTree>
    <p:extLst>
      <p:ext uri="{BB962C8B-B14F-4D97-AF65-F5344CB8AC3E}">
        <p14:creationId xmlns:p14="http://schemas.microsoft.com/office/powerpoint/2010/main" val="6305222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5941-19CF-7207-50CE-60FB2EF9D270}"/>
              </a:ext>
            </a:extLst>
          </p:cNvPr>
          <p:cNvSpPr>
            <a:spLocks noGrp="1"/>
          </p:cNvSpPr>
          <p:nvPr>
            <p:ph type="title"/>
          </p:nvPr>
        </p:nvSpPr>
        <p:spPr/>
        <p:txBody>
          <a:bodyPr/>
          <a:lstStyle/>
          <a:p>
            <a:r>
              <a:rPr lang="en-AU" dirty="0"/>
              <a:t>Example Graph of a PSD Output</a:t>
            </a:r>
          </a:p>
        </p:txBody>
      </p:sp>
      <p:pic>
        <p:nvPicPr>
          <p:cNvPr id="5" name="Picture 4">
            <a:extLst>
              <a:ext uri="{FF2B5EF4-FFF2-40B4-BE49-F238E27FC236}">
                <a16:creationId xmlns:a16="http://schemas.microsoft.com/office/drawing/2014/main" id="{0D62AD69-56FE-EA36-D9D2-0B719769A860}"/>
              </a:ext>
            </a:extLst>
          </p:cNvPr>
          <p:cNvPicPr>
            <a:picLocks noChangeAspect="1"/>
          </p:cNvPicPr>
          <p:nvPr/>
        </p:nvPicPr>
        <p:blipFill>
          <a:blip r:embed="rId2"/>
          <a:stretch>
            <a:fillRect/>
          </a:stretch>
        </p:blipFill>
        <p:spPr>
          <a:xfrm>
            <a:off x="1068510" y="1279321"/>
            <a:ext cx="7006979" cy="5426279"/>
          </a:xfrm>
          <a:prstGeom prst="rect">
            <a:avLst/>
          </a:prstGeom>
        </p:spPr>
      </p:pic>
    </p:spTree>
    <p:extLst>
      <p:ext uri="{BB962C8B-B14F-4D97-AF65-F5344CB8AC3E}">
        <p14:creationId xmlns:p14="http://schemas.microsoft.com/office/powerpoint/2010/main" val="34009715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C987-B895-B8E0-202B-A3417FDC1C3F}"/>
              </a:ext>
            </a:extLst>
          </p:cNvPr>
          <p:cNvSpPr>
            <a:spLocks noGrp="1"/>
          </p:cNvSpPr>
          <p:nvPr>
            <p:ph type="title"/>
          </p:nvPr>
        </p:nvSpPr>
        <p:spPr/>
        <p:txBody>
          <a:bodyPr>
            <a:normAutofit/>
          </a:bodyPr>
          <a:lstStyle/>
          <a:p>
            <a:r>
              <a:rPr lang="en-AU" dirty="0"/>
              <a:t>Stop Screen Flickering</a:t>
            </a:r>
          </a:p>
        </p:txBody>
      </p:sp>
      <p:sp>
        <p:nvSpPr>
          <p:cNvPr id="3" name="Text Placeholder 2">
            <a:extLst>
              <a:ext uri="{FF2B5EF4-FFF2-40B4-BE49-F238E27FC236}">
                <a16:creationId xmlns:a16="http://schemas.microsoft.com/office/drawing/2014/main" id="{3A71B820-58BC-87AE-28EA-13FF7F671DC2}"/>
              </a:ext>
            </a:extLst>
          </p:cNvPr>
          <p:cNvSpPr>
            <a:spLocks noGrp="1"/>
          </p:cNvSpPr>
          <p:nvPr>
            <p:ph type="body" idx="1"/>
          </p:nvPr>
        </p:nvSpPr>
        <p:spPr/>
        <p:txBody>
          <a:bodyPr/>
          <a:lstStyle/>
          <a:p>
            <a:r>
              <a:rPr lang="en-AU" dirty="0"/>
              <a:t>I was wrong </a:t>
            </a:r>
            <a:r>
              <a:rPr lang="en-AU" dirty="0">
                <a:sym typeface="Wingdings" panose="05000000000000000000" pitchFamily="2" charset="2"/>
              </a:rPr>
              <a:t> - stopping flickering is easy</a:t>
            </a:r>
          </a:p>
          <a:p>
            <a:r>
              <a:rPr lang="en-AU" dirty="0">
                <a:sym typeface="Wingdings" panose="05000000000000000000" pitchFamily="2" charset="2"/>
              </a:rPr>
              <a:t>You can set text to also have a background</a:t>
            </a:r>
          </a:p>
          <a:p>
            <a:r>
              <a:rPr lang="en-AU" dirty="0">
                <a:sym typeface="Wingdings" panose="05000000000000000000" pitchFamily="2" charset="2"/>
              </a:rPr>
              <a:t>Set your whole screen to black, set your text background to black and then set your text background to white.</a:t>
            </a:r>
          </a:p>
          <a:p>
            <a:r>
              <a:rPr lang="en-AU" dirty="0">
                <a:sym typeface="Wingdings" panose="05000000000000000000" pitchFamily="2" charset="2"/>
              </a:rPr>
              <a:t>Don’t clear the screen anymore, your new text will overwrite the old text with no issues since the background will clear old text.</a:t>
            </a:r>
          </a:p>
          <a:p>
            <a:r>
              <a:rPr lang="en-AU" b="1" dirty="0">
                <a:sym typeface="Wingdings" panose="05000000000000000000" pitchFamily="2" charset="2"/>
              </a:rPr>
              <a:t>You must do this in your labs – no more flickering.</a:t>
            </a:r>
          </a:p>
        </p:txBody>
      </p:sp>
      <p:pic>
        <p:nvPicPr>
          <p:cNvPr id="5" name="Picture 4">
            <a:extLst>
              <a:ext uri="{FF2B5EF4-FFF2-40B4-BE49-F238E27FC236}">
                <a16:creationId xmlns:a16="http://schemas.microsoft.com/office/drawing/2014/main" id="{C1558A41-C78A-799A-D982-62E3EDCE410C}"/>
              </a:ext>
            </a:extLst>
          </p:cNvPr>
          <p:cNvPicPr>
            <a:picLocks noChangeAspect="1"/>
          </p:cNvPicPr>
          <p:nvPr/>
        </p:nvPicPr>
        <p:blipFill>
          <a:blip r:embed="rId2"/>
          <a:stretch>
            <a:fillRect/>
          </a:stretch>
        </p:blipFill>
        <p:spPr>
          <a:xfrm>
            <a:off x="1008663" y="4773169"/>
            <a:ext cx="7126673" cy="2002536"/>
          </a:xfrm>
          <a:prstGeom prst="rect">
            <a:avLst/>
          </a:prstGeom>
        </p:spPr>
      </p:pic>
    </p:spTree>
    <p:extLst>
      <p:ext uri="{BB962C8B-B14F-4D97-AF65-F5344CB8AC3E}">
        <p14:creationId xmlns:p14="http://schemas.microsoft.com/office/powerpoint/2010/main" val="29107193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1C58-1098-D21D-1F59-E390D1191AA0}"/>
              </a:ext>
            </a:extLst>
          </p:cNvPr>
          <p:cNvSpPr>
            <a:spLocks noGrp="1"/>
          </p:cNvSpPr>
          <p:nvPr>
            <p:ph type="title"/>
          </p:nvPr>
        </p:nvSpPr>
        <p:spPr/>
        <p:txBody>
          <a:bodyPr/>
          <a:lstStyle/>
          <a:p>
            <a:r>
              <a:rPr lang="en-AU" dirty="0"/>
              <a:t>ESP 32 Pinout</a:t>
            </a:r>
          </a:p>
        </p:txBody>
      </p:sp>
      <p:sp>
        <p:nvSpPr>
          <p:cNvPr id="3" name="Text Placeholder 2">
            <a:extLst>
              <a:ext uri="{FF2B5EF4-FFF2-40B4-BE49-F238E27FC236}">
                <a16:creationId xmlns:a16="http://schemas.microsoft.com/office/drawing/2014/main" id="{4E68FBAD-5F95-FE75-442B-EF70794F6090}"/>
              </a:ext>
            </a:extLst>
          </p:cNvPr>
          <p:cNvSpPr>
            <a:spLocks noGrp="1"/>
          </p:cNvSpPr>
          <p:nvPr>
            <p:ph type="body" idx="1"/>
          </p:nvPr>
        </p:nvSpPr>
        <p:spPr/>
        <p:txBody>
          <a:bodyPr/>
          <a:lstStyle/>
          <a:p>
            <a:r>
              <a:rPr lang="en-AU" dirty="0"/>
              <a:t>You must use this diagram: </a:t>
            </a:r>
            <a:r>
              <a:rPr lang="en-AU" dirty="0">
                <a:hlinkClick r:id="rId2"/>
              </a:rPr>
              <a:t>https://github.com/Xinyuan-LilyGO/T-Display-S3/blob/main/image/T-DISPLAY-S3.jpg</a:t>
            </a:r>
            <a:endParaRPr lang="en-AU" dirty="0"/>
          </a:p>
          <a:p>
            <a:endParaRPr lang="en-AU" dirty="0"/>
          </a:p>
        </p:txBody>
      </p:sp>
      <p:pic>
        <p:nvPicPr>
          <p:cNvPr id="7" name="Picture 6">
            <a:extLst>
              <a:ext uri="{FF2B5EF4-FFF2-40B4-BE49-F238E27FC236}">
                <a16:creationId xmlns:a16="http://schemas.microsoft.com/office/drawing/2014/main" id="{B14FC935-7C41-FA70-5F9E-98C63A2FF446}"/>
              </a:ext>
            </a:extLst>
          </p:cNvPr>
          <p:cNvPicPr>
            <a:picLocks noChangeAspect="1"/>
          </p:cNvPicPr>
          <p:nvPr/>
        </p:nvPicPr>
        <p:blipFill>
          <a:blip r:embed="rId3"/>
          <a:stretch>
            <a:fillRect/>
          </a:stretch>
        </p:blipFill>
        <p:spPr>
          <a:xfrm>
            <a:off x="553140" y="2134731"/>
            <a:ext cx="8037719" cy="4022229"/>
          </a:xfrm>
          <a:prstGeom prst="rect">
            <a:avLst/>
          </a:prstGeom>
        </p:spPr>
      </p:pic>
    </p:spTree>
    <p:extLst>
      <p:ext uri="{BB962C8B-B14F-4D97-AF65-F5344CB8AC3E}">
        <p14:creationId xmlns:p14="http://schemas.microsoft.com/office/powerpoint/2010/main" val="13253132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1094-09D3-6519-F3C2-5291EC2B32CE}"/>
              </a:ext>
            </a:extLst>
          </p:cNvPr>
          <p:cNvSpPr>
            <a:spLocks noGrp="1"/>
          </p:cNvSpPr>
          <p:nvPr>
            <p:ph type="title"/>
          </p:nvPr>
        </p:nvSpPr>
        <p:spPr/>
        <p:txBody>
          <a:bodyPr/>
          <a:lstStyle/>
          <a:p>
            <a:r>
              <a:rPr lang="en-AU" dirty="0"/>
              <a:t>Lab Task 1 – Draw the Wave</a:t>
            </a:r>
          </a:p>
        </p:txBody>
      </p:sp>
      <p:sp>
        <p:nvSpPr>
          <p:cNvPr id="3" name="Text Placeholder 2">
            <a:extLst>
              <a:ext uri="{FF2B5EF4-FFF2-40B4-BE49-F238E27FC236}">
                <a16:creationId xmlns:a16="http://schemas.microsoft.com/office/drawing/2014/main" id="{08F5A30A-A691-21AA-0666-3701490568A0}"/>
              </a:ext>
            </a:extLst>
          </p:cNvPr>
          <p:cNvSpPr>
            <a:spLocks noGrp="1"/>
          </p:cNvSpPr>
          <p:nvPr>
            <p:ph type="body" idx="1"/>
          </p:nvPr>
        </p:nvSpPr>
        <p:spPr/>
        <p:txBody>
          <a:bodyPr/>
          <a:lstStyle/>
          <a:p>
            <a:r>
              <a:rPr lang="en-AU" dirty="0"/>
              <a:t>You need to print the high and low values to the screen</a:t>
            </a:r>
          </a:p>
          <a:p>
            <a:r>
              <a:rPr lang="en-AU" dirty="0"/>
              <a:t>You don’t need to draw the graph, but it would be beneficial if you did this anyway. </a:t>
            </a:r>
          </a:p>
          <a:p>
            <a:r>
              <a:rPr lang="en-AU" dirty="0"/>
              <a:t>You will need to draw the graph for the PID lab, it will be much better for you if you get ahead now!</a:t>
            </a:r>
          </a:p>
        </p:txBody>
      </p:sp>
    </p:spTree>
    <p:extLst>
      <p:ext uri="{BB962C8B-B14F-4D97-AF65-F5344CB8AC3E}">
        <p14:creationId xmlns:p14="http://schemas.microsoft.com/office/powerpoint/2010/main" val="32990639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E12D-84C2-D5D4-1473-7A258D00B11D}"/>
              </a:ext>
            </a:extLst>
          </p:cNvPr>
          <p:cNvSpPr>
            <a:spLocks noGrp="1"/>
          </p:cNvSpPr>
          <p:nvPr>
            <p:ph type="title"/>
          </p:nvPr>
        </p:nvSpPr>
        <p:spPr/>
        <p:txBody>
          <a:bodyPr/>
          <a:lstStyle/>
          <a:p>
            <a:r>
              <a:rPr lang="en-AU" dirty="0"/>
              <a:t>PSD – Minimum Distance and Accuracy</a:t>
            </a:r>
          </a:p>
        </p:txBody>
      </p:sp>
      <p:sp>
        <p:nvSpPr>
          <p:cNvPr id="3" name="Text Placeholder 2">
            <a:extLst>
              <a:ext uri="{FF2B5EF4-FFF2-40B4-BE49-F238E27FC236}">
                <a16:creationId xmlns:a16="http://schemas.microsoft.com/office/drawing/2014/main" id="{8DBB95B1-6535-F23C-6271-0A78A156AF2A}"/>
              </a:ext>
            </a:extLst>
          </p:cNvPr>
          <p:cNvSpPr>
            <a:spLocks noGrp="1"/>
          </p:cNvSpPr>
          <p:nvPr>
            <p:ph type="body" idx="1"/>
          </p:nvPr>
        </p:nvSpPr>
        <p:spPr/>
        <p:txBody>
          <a:bodyPr/>
          <a:lstStyle/>
          <a:p>
            <a:r>
              <a:rPr lang="en-AU" dirty="0"/>
              <a:t>Make sure you only measure at least 60mm away from the PSDs.</a:t>
            </a:r>
          </a:p>
          <a:p>
            <a:r>
              <a:rPr lang="en-AU" dirty="0"/>
              <a:t>They throw erroneous values if you are too close. </a:t>
            </a:r>
          </a:p>
          <a:p>
            <a:r>
              <a:rPr lang="en-AU" dirty="0"/>
              <a:t>For the lab, you may choose to implement a lookup table and interpolation. Either way you need to have a bit of accuracy in </a:t>
            </a:r>
            <a:r>
              <a:rPr lang="en-AU"/>
              <a:t>your results. </a:t>
            </a:r>
            <a:endParaRPr lang="en-AU" dirty="0"/>
          </a:p>
        </p:txBody>
      </p:sp>
    </p:spTree>
    <p:extLst>
      <p:ext uri="{BB962C8B-B14F-4D97-AF65-F5344CB8AC3E}">
        <p14:creationId xmlns:p14="http://schemas.microsoft.com/office/powerpoint/2010/main" val="23466727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1BE1-95A5-2742-F8D7-3AC5E5504BCB}"/>
              </a:ext>
            </a:extLst>
          </p:cNvPr>
          <p:cNvSpPr>
            <a:spLocks noGrp="1"/>
          </p:cNvSpPr>
          <p:nvPr>
            <p:ph type="title"/>
          </p:nvPr>
        </p:nvSpPr>
        <p:spPr/>
        <p:txBody>
          <a:bodyPr/>
          <a:lstStyle/>
          <a:p>
            <a:r>
              <a:rPr lang="en-AU" dirty="0"/>
              <a:t>WARNING</a:t>
            </a:r>
          </a:p>
        </p:txBody>
      </p:sp>
      <p:sp>
        <p:nvSpPr>
          <p:cNvPr id="3" name="Text Placeholder 2">
            <a:extLst>
              <a:ext uri="{FF2B5EF4-FFF2-40B4-BE49-F238E27FC236}">
                <a16:creationId xmlns:a16="http://schemas.microsoft.com/office/drawing/2014/main" id="{AE3E33AA-396F-2A69-AAC5-59131A1D9B58}"/>
              </a:ext>
            </a:extLst>
          </p:cNvPr>
          <p:cNvSpPr>
            <a:spLocks noGrp="1"/>
          </p:cNvSpPr>
          <p:nvPr>
            <p:ph type="body" idx="1"/>
          </p:nvPr>
        </p:nvSpPr>
        <p:spPr/>
        <p:txBody>
          <a:bodyPr/>
          <a:lstStyle/>
          <a:p>
            <a:r>
              <a:rPr lang="en-AU" dirty="0"/>
              <a:t>If you work in pairs, you both need to do the work.</a:t>
            </a:r>
          </a:p>
          <a:p>
            <a:r>
              <a:rPr lang="en-AU" dirty="0"/>
              <a:t>You will be asked to explain the code, if your partner wrote it and you don’t understand it, you will not be allowed to leave with your mark until you can explain it.</a:t>
            </a:r>
          </a:p>
          <a:p>
            <a:r>
              <a:rPr lang="en-AU" dirty="0"/>
              <a:t>You will also be asked to explain the code, to check if you used ChatGPT or if you copied from the internet. If you cannot explain the code, you will receive a 0 on it and will need to start again and write your own code properly</a:t>
            </a:r>
          </a:p>
          <a:p>
            <a:r>
              <a:rPr lang="en-AU" dirty="0"/>
              <a:t>Also bring a ruler to the lab (for the PSD). </a:t>
            </a:r>
          </a:p>
        </p:txBody>
      </p:sp>
    </p:spTree>
    <p:extLst>
      <p:ext uri="{BB962C8B-B14F-4D97-AF65-F5344CB8AC3E}">
        <p14:creationId xmlns:p14="http://schemas.microsoft.com/office/powerpoint/2010/main" val="6668479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E525-4669-8B15-7A0B-FF16D7A38A3C}"/>
              </a:ext>
            </a:extLst>
          </p:cNvPr>
          <p:cNvSpPr>
            <a:spLocks noGrp="1"/>
          </p:cNvSpPr>
          <p:nvPr>
            <p:ph type="title"/>
          </p:nvPr>
        </p:nvSpPr>
        <p:spPr/>
        <p:txBody>
          <a:bodyPr/>
          <a:lstStyle/>
          <a:p>
            <a:r>
              <a:rPr lang="en-AU" dirty="0"/>
              <a:t>Some extra stuff</a:t>
            </a:r>
          </a:p>
        </p:txBody>
      </p:sp>
      <p:sp>
        <p:nvSpPr>
          <p:cNvPr id="3" name="Text Placeholder 2">
            <a:extLst>
              <a:ext uri="{FF2B5EF4-FFF2-40B4-BE49-F238E27FC236}">
                <a16:creationId xmlns:a16="http://schemas.microsoft.com/office/drawing/2014/main" id="{0B3CF8FE-847A-F14D-7D4B-58F70762D2E4}"/>
              </a:ext>
            </a:extLst>
          </p:cNvPr>
          <p:cNvSpPr>
            <a:spLocks noGrp="1"/>
          </p:cNvSpPr>
          <p:nvPr>
            <p:ph type="body" idx="1"/>
          </p:nvPr>
        </p:nvSpPr>
        <p:spPr>
          <a:xfrm>
            <a:off x="457200" y="1219200"/>
            <a:ext cx="2954923" cy="4937760"/>
          </a:xfrm>
        </p:spPr>
        <p:txBody>
          <a:bodyPr/>
          <a:lstStyle/>
          <a:p>
            <a:r>
              <a:rPr lang="en-AU" dirty="0"/>
              <a:t>Go over debugger</a:t>
            </a:r>
          </a:p>
          <a:p>
            <a:r>
              <a:rPr lang="en-AU" dirty="0"/>
              <a:t>Go over Serial printing</a:t>
            </a:r>
          </a:p>
        </p:txBody>
      </p:sp>
      <p:pic>
        <p:nvPicPr>
          <p:cNvPr id="5" name="Picture 4">
            <a:extLst>
              <a:ext uri="{FF2B5EF4-FFF2-40B4-BE49-F238E27FC236}">
                <a16:creationId xmlns:a16="http://schemas.microsoft.com/office/drawing/2014/main" id="{12AB45D1-3F0A-FC00-DA90-1A22612A977E}"/>
              </a:ext>
            </a:extLst>
          </p:cNvPr>
          <p:cNvPicPr>
            <a:picLocks noChangeAspect="1"/>
          </p:cNvPicPr>
          <p:nvPr/>
        </p:nvPicPr>
        <p:blipFill>
          <a:blip r:embed="rId2"/>
          <a:stretch>
            <a:fillRect/>
          </a:stretch>
        </p:blipFill>
        <p:spPr>
          <a:xfrm>
            <a:off x="3547945" y="1219200"/>
            <a:ext cx="5447593" cy="5486297"/>
          </a:xfrm>
          <a:prstGeom prst="rect">
            <a:avLst/>
          </a:prstGeom>
        </p:spPr>
      </p:pic>
    </p:spTree>
    <p:extLst>
      <p:ext uri="{BB962C8B-B14F-4D97-AF65-F5344CB8AC3E}">
        <p14:creationId xmlns:p14="http://schemas.microsoft.com/office/powerpoint/2010/main" val="40218456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prstGeom prst="rect">
            <a:avLst/>
          </a:prstGeom>
        </p:spPr>
        <p:txBody>
          <a:bodyPr/>
          <a:lstStyle/>
          <a:p>
            <a:r>
              <a:rPr lang="en-AU" dirty="0"/>
              <a:t>How Do DC Motors Work?</a:t>
            </a:r>
            <a:endParaRPr dirty="0"/>
          </a:p>
        </p:txBody>
      </p:sp>
      <p:sp>
        <p:nvSpPr>
          <p:cNvPr id="136" name="Content Placeholder 2"/>
          <p:cNvSpPr txBox="1">
            <a:spLocks noGrp="1"/>
          </p:cNvSpPr>
          <p:nvPr>
            <p:ph type="body" idx="1"/>
          </p:nvPr>
        </p:nvSpPr>
        <p:spPr>
          <a:xfrm>
            <a:off x="457200" y="1219199"/>
            <a:ext cx="8229600" cy="4937762"/>
          </a:xfrm>
          <a:prstGeom prst="rect">
            <a:avLst/>
          </a:prstGeom>
        </p:spPr>
        <p:txBody>
          <a:bodyPr/>
          <a:lstStyle/>
          <a:p>
            <a:pPr defTabSz="896111">
              <a:lnSpc>
                <a:spcPct val="90000"/>
              </a:lnSpc>
              <a:spcBef>
                <a:spcPts val="500"/>
              </a:spcBef>
              <a:defRPr sz="2548"/>
            </a:pPr>
            <a:r>
              <a:rPr lang="en-AU" dirty="0"/>
              <a:t>DC motors simply rotate at a shaft continuously at varying speeds</a:t>
            </a:r>
          </a:p>
          <a:p>
            <a:pPr defTabSz="896111">
              <a:lnSpc>
                <a:spcPct val="90000"/>
              </a:lnSpc>
              <a:spcBef>
                <a:spcPts val="500"/>
              </a:spcBef>
              <a:defRPr sz="2548"/>
            </a:pPr>
            <a:r>
              <a:rPr lang="en-AU" dirty="0"/>
              <a:t>Applying a current causes the motor to spin</a:t>
            </a:r>
          </a:p>
          <a:p>
            <a:pPr defTabSz="896111">
              <a:lnSpc>
                <a:spcPct val="90000"/>
              </a:lnSpc>
              <a:spcBef>
                <a:spcPts val="500"/>
              </a:spcBef>
              <a:defRPr sz="2548"/>
            </a:pPr>
            <a:r>
              <a:rPr lang="en-AU" dirty="0"/>
              <a:t>There is a proportional relationship between the applied voltage and the velocity. </a:t>
            </a:r>
          </a:p>
          <a:p>
            <a:pPr defTabSz="896111">
              <a:lnSpc>
                <a:spcPct val="90000"/>
              </a:lnSpc>
              <a:spcBef>
                <a:spcPts val="500"/>
              </a:spcBef>
              <a:defRPr sz="2548"/>
            </a:pPr>
            <a:r>
              <a:rPr lang="en-AU" dirty="0"/>
              <a:t>Voltage will also affect the torque, typically higher voltage results in higher current and more torque</a:t>
            </a:r>
          </a:p>
        </p:txBody>
      </p:sp>
      <p:sp>
        <p:nvSpPr>
          <p:cNvPr id="137" name="Slide Number Placeholder 4"/>
          <p:cNvSpPr txBox="1">
            <a:spLocks noGrp="1"/>
          </p:cNvSpPr>
          <p:nvPr>
            <p:ph type="sldNum" sz="quarter" idx="2"/>
          </p:nvPr>
        </p:nvSpPr>
        <p:spPr>
          <a:xfrm>
            <a:off x="612648" y="6356349"/>
            <a:ext cx="203024" cy="3073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pic>
        <p:nvPicPr>
          <p:cNvPr id="3" name="Picture 2">
            <a:extLst>
              <a:ext uri="{FF2B5EF4-FFF2-40B4-BE49-F238E27FC236}">
                <a16:creationId xmlns:a16="http://schemas.microsoft.com/office/drawing/2014/main" id="{0FAE6CDE-3436-D4E8-8F4C-C084E8A78C5E}"/>
              </a:ext>
            </a:extLst>
          </p:cNvPr>
          <p:cNvPicPr>
            <a:picLocks noChangeAspect="1"/>
          </p:cNvPicPr>
          <p:nvPr/>
        </p:nvPicPr>
        <p:blipFill>
          <a:blip r:embed="rId2"/>
          <a:stretch>
            <a:fillRect/>
          </a:stretch>
        </p:blipFill>
        <p:spPr>
          <a:xfrm>
            <a:off x="1795003" y="3967739"/>
            <a:ext cx="5401429" cy="269595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6D71-F27D-EF33-2FBC-D3CB48BC2CE2}"/>
              </a:ext>
            </a:extLst>
          </p:cNvPr>
          <p:cNvSpPr>
            <a:spLocks noGrp="1"/>
          </p:cNvSpPr>
          <p:nvPr>
            <p:ph type="title"/>
          </p:nvPr>
        </p:nvSpPr>
        <p:spPr/>
        <p:txBody>
          <a:bodyPr>
            <a:normAutofit/>
          </a:bodyPr>
          <a:lstStyle/>
          <a:p>
            <a:r>
              <a:rPr lang="en-AU" dirty="0"/>
              <a:t>Velocity changes with Voltage</a:t>
            </a:r>
          </a:p>
        </p:txBody>
      </p:sp>
      <p:pic>
        <p:nvPicPr>
          <p:cNvPr id="5" name="Picture 4">
            <a:extLst>
              <a:ext uri="{FF2B5EF4-FFF2-40B4-BE49-F238E27FC236}">
                <a16:creationId xmlns:a16="http://schemas.microsoft.com/office/drawing/2014/main" id="{BFB4A9D6-6A8B-D85D-09CB-5606F8716197}"/>
              </a:ext>
            </a:extLst>
          </p:cNvPr>
          <p:cNvPicPr>
            <a:picLocks noChangeAspect="1"/>
          </p:cNvPicPr>
          <p:nvPr/>
        </p:nvPicPr>
        <p:blipFill>
          <a:blip r:embed="rId2"/>
          <a:stretch>
            <a:fillRect/>
          </a:stretch>
        </p:blipFill>
        <p:spPr>
          <a:xfrm>
            <a:off x="391477" y="1609853"/>
            <a:ext cx="8295323" cy="4306315"/>
          </a:xfrm>
          <a:prstGeom prst="rect">
            <a:avLst/>
          </a:prstGeom>
        </p:spPr>
      </p:pic>
    </p:spTree>
    <p:extLst>
      <p:ext uri="{BB962C8B-B14F-4D97-AF65-F5344CB8AC3E}">
        <p14:creationId xmlns:p14="http://schemas.microsoft.com/office/powerpoint/2010/main" val="10161612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D536-161D-7736-825A-F45E126702C9}"/>
              </a:ext>
            </a:extLst>
          </p:cNvPr>
          <p:cNvSpPr>
            <a:spLocks noGrp="1"/>
          </p:cNvSpPr>
          <p:nvPr>
            <p:ph type="title"/>
          </p:nvPr>
        </p:nvSpPr>
        <p:spPr/>
        <p:txBody>
          <a:bodyPr/>
          <a:lstStyle/>
          <a:p>
            <a:r>
              <a:rPr lang="en-AU" dirty="0"/>
              <a:t>ESP32</a:t>
            </a:r>
          </a:p>
        </p:txBody>
      </p:sp>
      <p:pic>
        <p:nvPicPr>
          <p:cNvPr id="5" name="Picture 4">
            <a:extLst>
              <a:ext uri="{FF2B5EF4-FFF2-40B4-BE49-F238E27FC236}">
                <a16:creationId xmlns:a16="http://schemas.microsoft.com/office/drawing/2014/main" id="{E551044C-89AB-307A-3B0B-3D31CA18B1BB}"/>
              </a:ext>
            </a:extLst>
          </p:cNvPr>
          <p:cNvPicPr>
            <a:picLocks noChangeAspect="1"/>
          </p:cNvPicPr>
          <p:nvPr/>
        </p:nvPicPr>
        <p:blipFill>
          <a:blip r:embed="rId2"/>
          <a:stretch>
            <a:fillRect/>
          </a:stretch>
        </p:blipFill>
        <p:spPr>
          <a:xfrm>
            <a:off x="1533917" y="4116882"/>
            <a:ext cx="6076165" cy="2658822"/>
          </a:xfrm>
          <a:prstGeom prst="rect">
            <a:avLst/>
          </a:prstGeom>
        </p:spPr>
      </p:pic>
      <p:sp>
        <p:nvSpPr>
          <p:cNvPr id="3" name="Text Placeholder 2">
            <a:extLst>
              <a:ext uri="{FF2B5EF4-FFF2-40B4-BE49-F238E27FC236}">
                <a16:creationId xmlns:a16="http://schemas.microsoft.com/office/drawing/2014/main" id="{5649B91A-23C0-3D18-427E-EDA22DED1D97}"/>
              </a:ext>
            </a:extLst>
          </p:cNvPr>
          <p:cNvSpPr>
            <a:spLocks noGrp="1"/>
          </p:cNvSpPr>
          <p:nvPr>
            <p:ph type="body" idx="1"/>
          </p:nvPr>
        </p:nvSpPr>
        <p:spPr/>
        <p:txBody>
          <a:bodyPr/>
          <a:lstStyle/>
          <a:p>
            <a:r>
              <a:rPr lang="en-AU" dirty="0"/>
              <a:t>An analogue output would allow you to vary output voltage</a:t>
            </a:r>
          </a:p>
          <a:p>
            <a:r>
              <a:rPr lang="en-AU" dirty="0"/>
              <a:t>The ESP32 cannot do this, it can only output 0 or 3.3V as the logic voltage is 3.3V</a:t>
            </a:r>
          </a:p>
          <a:p>
            <a:r>
              <a:rPr lang="en-AU" dirty="0"/>
              <a:t>You use PWM (pulse-width-modulation) to simulate analogue. Change the voltage by changing the duty cycle. </a:t>
            </a:r>
          </a:p>
          <a:p>
            <a:r>
              <a:rPr lang="en-AU" dirty="0"/>
              <a:t>The analogue voltage is the average voltage of the PWM.</a:t>
            </a:r>
          </a:p>
        </p:txBody>
      </p:sp>
    </p:spTree>
    <p:extLst>
      <p:ext uri="{BB962C8B-B14F-4D97-AF65-F5344CB8AC3E}">
        <p14:creationId xmlns:p14="http://schemas.microsoft.com/office/powerpoint/2010/main" val="11875958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2AB0-CBD8-C07C-7BD2-CA3B1097AD59}"/>
              </a:ext>
            </a:extLst>
          </p:cNvPr>
          <p:cNvSpPr>
            <a:spLocks noGrp="1"/>
          </p:cNvSpPr>
          <p:nvPr>
            <p:ph type="title"/>
          </p:nvPr>
        </p:nvSpPr>
        <p:spPr/>
        <p:txBody>
          <a:bodyPr/>
          <a:lstStyle/>
          <a:p>
            <a:r>
              <a:rPr lang="en-AU" dirty="0"/>
              <a:t>Servos</a:t>
            </a:r>
          </a:p>
        </p:txBody>
      </p:sp>
      <p:sp>
        <p:nvSpPr>
          <p:cNvPr id="3" name="Text Placeholder 2">
            <a:extLst>
              <a:ext uri="{FF2B5EF4-FFF2-40B4-BE49-F238E27FC236}">
                <a16:creationId xmlns:a16="http://schemas.microsoft.com/office/drawing/2014/main" id="{3DB02D3B-A1C2-C83B-19E9-FF970B3B17ED}"/>
              </a:ext>
            </a:extLst>
          </p:cNvPr>
          <p:cNvSpPr>
            <a:spLocks noGrp="1"/>
          </p:cNvSpPr>
          <p:nvPr>
            <p:ph type="body" idx="1"/>
          </p:nvPr>
        </p:nvSpPr>
        <p:spPr/>
        <p:txBody>
          <a:bodyPr/>
          <a:lstStyle/>
          <a:p>
            <a:r>
              <a:rPr lang="en-AU" dirty="0"/>
              <a:t>Servos rotate a shaft to precise orientations. They cannot rotate past a certain limit (typically 180 degrees).</a:t>
            </a:r>
          </a:p>
          <a:p>
            <a:r>
              <a:rPr lang="en-AU" dirty="0"/>
              <a:t>The servo speed is also fixed</a:t>
            </a:r>
          </a:p>
          <a:p>
            <a:r>
              <a:rPr lang="en-AU" dirty="0"/>
              <a:t>Applying a PWM signal will change the orientation of the servo</a:t>
            </a:r>
          </a:p>
        </p:txBody>
      </p:sp>
      <p:pic>
        <p:nvPicPr>
          <p:cNvPr id="5" name="Picture 4">
            <a:extLst>
              <a:ext uri="{FF2B5EF4-FFF2-40B4-BE49-F238E27FC236}">
                <a16:creationId xmlns:a16="http://schemas.microsoft.com/office/drawing/2014/main" id="{BE927307-16AC-B9CB-4B63-C16001C6BD46}"/>
              </a:ext>
            </a:extLst>
          </p:cNvPr>
          <p:cNvPicPr>
            <a:picLocks noChangeAspect="1"/>
          </p:cNvPicPr>
          <p:nvPr/>
        </p:nvPicPr>
        <p:blipFill>
          <a:blip r:embed="rId2"/>
          <a:stretch>
            <a:fillRect/>
          </a:stretch>
        </p:blipFill>
        <p:spPr>
          <a:xfrm>
            <a:off x="2218186" y="3429000"/>
            <a:ext cx="4707627" cy="2849573"/>
          </a:xfrm>
          <a:prstGeom prst="rect">
            <a:avLst/>
          </a:prstGeom>
        </p:spPr>
      </p:pic>
    </p:spTree>
    <p:extLst>
      <p:ext uri="{BB962C8B-B14F-4D97-AF65-F5344CB8AC3E}">
        <p14:creationId xmlns:p14="http://schemas.microsoft.com/office/powerpoint/2010/main" val="324716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8AC9-8DDC-2C30-55EE-44F955D04012}"/>
              </a:ext>
            </a:extLst>
          </p:cNvPr>
          <p:cNvSpPr>
            <a:spLocks noGrp="1"/>
          </p:cNvSpPr>
          <p:nvPr>
            <p:ph type="title"/>
          </p:nvPr>
        </p:nvSpPr>
        <p:spPr/>
        <p:txBody>
          <a:bodyPr/>
          <a:lstStyle/>
          <a:p>
            <a:r>
              <a:rPr lang="en-AU" dirty="0"/>
              <a:t>Servo PWM</a:t>
            </a:r>
          </a:p>
        </p:txBody>
      </p:sp>
      <p:sp>
        <p:nvSpPr>
          <p:cNvPr id="3" name="Text Placeholder 2">
            <a:extLst>
              <a:ext uri="{FF2B5EF4-FFF2-40B4-BE49-F238E27FC236}">
                <a16:creationId xmlns:a16="http://schemas.microsoft.com/office/drawing/2014/main" id="{9DF52910-2AB0-68A7-A3CB-BD6026A181BB}"/>
              </a:ext>
            </a:extLst>
          </p:cNvPr>
          <p:cNvSpPr>
            <a:spLocks noGrp="1"/>
          </p:cNvSpPr>
          <p:nvPr>
            <p:ph type="body" idx="1"/>
          </p:nvPr>
        </p:nvSpPr>
        <p:spPr/>
        <p:txBody>
          <a:bodyPr/>
          <a:lstStyle/>
          <a:p>
            <a:r>
              <a:rPr lang="en-AU" dirty="0"/>
              <a:t>Servos require a specific PWM signal</a:t>
            </a:r>
          </a:p>
          <a:p>
            <a:r>
              <a:rPr lang="en-AU" dirty="0"/>
              <a:t>Typical pulse frequency is 50Hz, or 20ms</a:t>
            </a:r>
          </a:p>
          <a:p>
            <a:r>
              <a:rPr lang="en-AU" dirty="0"/>
              <a:t>The duty cycle must be normally be in the range of 1000-2000ms. Some servos accept slightly less or slightly more, it depends on the servo</a:t>
            </a:r>
          </a:p>
          <a:p>
            <a:r>
              <a:rPr lang="en-AU" dirty="0"/>
              <a:t>The duty cycle is linearly mapped to the servo orientation. 1000 is the minimum orientation, 2000 is maximum and anything in between sets to an angle in between </a:t>
            </a:r>
          </a:p>
        </p:txBody>
      </p:sp>
    </p:spTree>
    <p:extLst>
      <p:ext uri="{BB962C8B-B14F-4D97-AF65-F5344CB8AC3E}">
        <p14:creationId xmlns:p14="http://schemas.microsoft.com/office/powerpoint/2010/main" val="17945896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C705-B666-99B1-346B-76F69EBFC796}"/>
              </a:ext>
            </a:extLst>
          </p:cNvPr>
          <p:cNvSpPr>
            <a:spLocks noGrp="1"/>
          </p:cNvSpPr>
          <p:nvPr>
            <p:ph type="title"/>
          </p:nvPr>
        </p:nvSpPr>
        <p:spPr/>
        <p:txBody>
          <a:bodyPr>
            <a:normAutofit/>
          </a:bodyPr>
          <a:lstStyle/>
          <a:p>
            <a:r>
              <a:rPr lang="en-AU" dirty="0"/>
              <a:t>How do we do PWM On An ESP32?</a:t>
            </a:r>
          </a:p>
        </p:txBody>
      </p:sp>
      <p:sp>
        <p:nvSpPr>
          <p:cNvPr id="3" name="Text Placeholder 2">
            <a:extLst>
              <a:ext uri="{FF2B5EF4-FFF2-40B4-BE49-F238E27FC236}">
                <a16:creationId xmlns:a16="http://schemas.microsoft.com/office/drawing/2014/main" id="{221A7E5B-B2FF-4D24-4532-6DFC62435E3B}"/>
              </a:ext>
            </a:extLst>
          </p:cNvPr>
          <p:cNvSpPr>
            <a:spLocks noGrp="1"/>
          </p:cNvSpPr>
          <p:nvPr>
            <p:ph type="body" idx="1"/>
          </p:nvPr>
        </p:nvSpPr>
        <p:spPr/>
        <p:txBody>
          <a:bodyPr/>
          <a:lstStyle/>
          <a:p>
            <a:r>
              <a:rPr lang="en-AU" dirty="0"/>
              <a:t>Program it ourselves:</a:t>
            </a:r>
          </a:p>
          <a:p>
            <a:endParaRPr lang="en-AU" dirty="0"/>
          </a:p>
          <a:p>
            <a:endParaRPr lang="en-AU" dirty="0"/>
          </a:p>
          <a:p>
            <a:endParaRPr lang="en-AU" dirty="0"/>
          </a:p>
          <a:p>
            <a:endParaRPr lang="en-AU" dirty="0"/>
          </a:p>
          <a:p>
            <a:endParaRPr lang="en-AU" dirty="0"/>
          </a:p>
          <a:p>
            <a:endParaRPr lang="en-AU" dirty="0"/>
          </a:p>
          <a:p>
            <a:endParaRPr lang="en-AU" dirty="0"/>
          </a:p>
          <a:p>
            <a:r>
              <a:rPr lang="en-AU" dirty="0"/>
              <a:t>But it’s blocking, so that’s bad. </a:t>
            </a:r>
          </a:p>
          <a:p>
            <a:r>
              <a:rPr lang="en-AU" dirty="0"/>
              <a:t>Better way is to use build in function</a:t>
            </a:r>
          </a:p>
          <a:p>
            <a:endParaRPr lang="en-AU" dirty="0"/>
          </a:p>
        </p:txBody>
      </p:sp>
      <p:pic>
        <p:nvPicPr>
          <p:cNvPr id="5" name="Picture 4">
            <a:extLst>
              <a:ext uri="{FF2B5EF4-FFF2-40B4-BE49-F238E27FC236}">
                <a16:creationId xmlns:a16="http://schemas.microsoft.com/office/drawing/2014/main" id="{88970355-1B9D-A877-777E-F93A3257A0F4}"/>
              </a:ext>
            </a:extLst>
          </p:cNvPr>
          <p:cNvPicPr>
            <a:picLocks noChangeAspect="1"/>
          </p:cNvPicPr>
          <p:nvPr/>
        </p:nvPicPr>
        <p:blipFill>
          <a:blip r:embed="rId2"/>
          <a:stretch>
            <a:fillRect/>
          </a:stretch>
        </p:blipFill>
        <p:spPr>
          <a:xfrm>
            <a:off x="822433" y="1754235"/>
            <a:ext cx="7350921" cy="2954925"/>
          </a:xfrm>
          <a:prstGeom prst="rect">
            <a:avLst/>
          </a:prstGeom>
        </p:spPr>
      </p:pic>
    </p:spTree>
    <p:extLst>
      <p:ext uri="{BB962C8B-B14F-4D97-AF65-F5344CB8AC3E}">
        <p14:creationId xmlns:p14="http://schemas.microsoft.com/office/powerpoint/2010/main" val="30008968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3616-9D85-ACEF-AAC3-DBAC4A1FA757}"/>
              </a:ext>
            </a:extLst>
          </p:cNvPr>
          <p:cNvSpPr>
            <a:spLocks noGrp="1"/>
          </p:cNvSpPr>
          <p:nvPr>
            <p:ph type="title"/>
          </p:nvPr>
        </p:nvSpPr>
        <p:spPr/>
        <p:txBody>
          <a:bodyPr/>
          <a:lstStyle/>
          <a:p>
            <a:r>
              <a:rPr lang="en-AU" dirty="0"/>
              <a:t>LED Control	</a:t>
            </a:r>
          </a:p>
        </p:txBody>
      </p:sp>
      <p:sp>
        <p:nvSpPr>
          <p:cNvPr id="3" name="Text Placeholder 2">
            <a:extLst>
              <a:ext uri="{FF2B5EF4-FFF2-40B4-BE49-F238E27FC236}">
                <a16:creationId xmlns:a16="http://schemas.microsoft.com/office/drawing/2014/main" id="{F366149B-7650-3819-5E5B-4D3EF4B28A7C}"/>
              </a:ext>
            </a:extLst>
          </p:cNvPr>
          <p:cNvSpPr>
            <a:spLocks noGrp="1"/>
          </p:cNvSpPr>
          <p:nvPr>
            <p:ph type="body" idx="1"/>
          </p:nvPr>
        </p:nvSpPr>
        <p:spPr/>
        <p:txBody>
          <a:bodyPr>
            <a:normAutofit fontScale="92500" lnSpcReduction="10000"/>
          </a:bodyPr>
          <a:lstStyle/>
          <a:p>
            <a:r>
              <a:rPr lang="en-AU" dirty="0"/>
              <a:t>LEDC (LED Control) was built for controlling LEDs, but it does so using PWM, so it can be used for servos and motors too. </a:t>
            </a:r>
          </a:p>
          <a:p>
            <a:r>
              <a:rPr lang="en-AU" dirty="0"/>
              <a:t>First step is to initialize the channel with a given frequency and certain resolution</a:t>
            </a:r>
          </a:p>
          <a:p>
            <a:endParaRPr lang="en-AU" dirty="0"/>
          </a:p>
          <a:p>
            <a:endParaRPr lang="en-AU" dirty="0"/>
          </a:p>
          <a:p>
            <a:endParaRPr lang="en-AU" dirty="0"/>
          </a:p>
          <a:p>
            <a:endParaRPr lang="en-AU" dirty="0"/>
          </a:p>
          <a:p>
            <a:endParaRPr lang="en-AU" dirty="0"/>
          </a:p>
          <a:p>
            <a:r>
              <a:rPr lang="en-AU" dirty="0"/>
              <a:t>Resolution is the range (how finite) you can specify, 8 bits = 256 values, 16 bits = 65,536</a:t>
            </a:r>
          </a:p>
        </p:txBody>
      </p:sp>
      <p:pic>
        <p:nvPicPr>
          <p:cNvPr id="5" name="Picture 4">
            <a:extLst>
              <a:ext uri="{FF2B5EF4-FFF2-40B4-BE49-F238E27FC236}">
                <a16:creationId xmlns:a16="http://schemas.microsoft.com/office/drawing/2014/main" id="{0E55D354-3044-C0D5-581C-5BF43E1BA1A1}"/>
              </a:ext>
            </a:extLst>
          </p:cNvPr>
          <p:cNvPicPr>
            <a:picLocks noChangeAspect="1"/>
          </p:cNvPicPr>
          <p:nvPr/>
        </p:nvPicPr>
        <p:blipFill>
          <a:blip r:embed="rId2"/>
          <a:stretch>
            <a:fillRect/>
          </a:stretch>
        </p:blipFill>
        <p:spPr>
          <a:xfrm>
            <a:off x="484822" y="3097965"/>
            <a:ext cx="8201978" cy="1875174"/>
          </a:xfrm>
          <a:prstGeom prst="rect">
            <a:avLst/>
          </a:prstGeom>
        </p:spPr>
      </p:pic>
    </p:spTree>
    <p:extLst>
      <p:ext uri="{BB962C8B-B14F-4D97-AF65-F5344CB8AC3E}">
        <p14:creationId xmlns:p14="http://schemas.microsoft.com/office/powerpoint/2010/main" val="20587499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B24F-3B8C-4FDE-3F67-21BE1CD763C9}"/>
              </a:ext>
            </a:extLst>
          </p:cNvPr>
          <p:cNvSpPr>
            <a:spLocks noGrp="1"/>
          </p:cNvSpPr>
          <p:nvPr>
            <p:ph type="title"/>
          </p:nvPr>
        </p:nvSpPr>
        <p:spPr/>
        <p:txBody>
          <a:bodyPr/>
          <a:lstStyle/>
          <a:p>
            <a:r>
              <a:rPr lang="en-AU" dirty="0"/>
              <a:t>LED Control</a:t>
            </a:r>
          </a:p>
        </p:txBody>
      </p:sp>
      <p:sp>
        <p:nvSpPr>
          <p:cNvPr id="3" name="Text Placeholder 2">
            <a:extLst>
              <a:ext uri="{FF2B5EF4-FFF2-40B4-BE49-F238E27FC236}">
                <a16:creationId xmlns:a16="http://schemas.microsoft.com/office/drawing/2014/main" id="{17A18CDE-5857-3D9F-D91D-9319C438A2CE}"/>
              </a:ext>
            </a:extLst>
          </p:cNvPr>
          <p:cNvSpPr>
            <a:spLocks noGrp="1"/>
          </p:cNvSpPr>
          <p:nvPr>
            <p:ph type="body" idx="1"/>
          </p:nvPr>
        </p:nvSpPr>
        <p:spPr>
          <a:xfrm>
            <a:off x="457200" y="1219200"/>
            <a:ext cx="8229600" cy="5062728"/>
          </a:xfrm>
        </p:spPr>
        <p:txBody>
          <a:bodyPr>
            <a:normAutofit/>
          </a:bodyPr>
          <a:lstStyle/>
          <a:p>
            <a:r>
              <a:rPr lang="en-AU" dirty="0"/>
              <a:t>Second step is to attach a pin to the channel</a:t>
            </a:r>
          </a:p>
          <a:p>
            <a:endParaRPr lang="en-AU" dirty="0"/>
          </a:p>
          <a:p>
            <a:endParaRPr lang="en-AU" dirty="0"/>
          </a:p>
          <a:p>
            <a:r>
              <a:rPr lang="en-AU" dirty="0"/>
              <a:t>Third step is to set write the duty cycle to the channel</a:t>
            </a:r>
          </a:p>
          <a:p>
            <a:endParaRPr lang="en-AU" dirty="0"/>
          </a:p>
          <a:p>
            <a:endParaRPr lang="en-AU" dirty="0"/>
          </a:p>
          <a:p>
            <a:endParaRPr lang="en-AU" dirty="0"/>
          </a:p>
          <a:p>
            <a:r>
              <a:rPr lang="en-AU" dirty="0"/>
              <a:t>You cannot exceed your chosen resolution</a:t>
            </a:r>
          </a:p>
          <a:p>
            <a:r>
              <a:rPr lang="en-AU" dirty="0"/>
              <a:t>Less bits is simpler, but sometimes not enough control (8 bits it will not work with servos, duty cycle is too small). </a:t>
            </a:r>
          </a:p>
        </p:txBody>
      </p:sp>
      <p:pic>
        <p:nvPicPr>
          <p:cNvPr id="5" name="Picture 4">
            <a:extLst>
              <a:ext uri="{FF2B5EF4-FFF2-40B4-BE49-F238E27FC236}">
                <a16:creationId xmlns:a16="http://schemas.microsoft.com/office/drawing/2014/main" id="{059A6DB8-DCBC-AC02-585A-633B7F56F17D}"/>
              </a:ext>
            </a:extLst>
          </p:cNvPr>
          <p:cNvPicPr>
            <a:picLocks noChangeAspect="1"/>
          </p:cNvPicPr>
          <p:nvPr/>
        </p:nvPicPr>
        <p:blipFill>
          <a:blip r:embed="rId2"/>
          <a:stretch>
            <a:fillRect/>
          </a:stretch>
        </p:blipFill>
        <p:spPr>
          <a:xfrm>
            <a:off x="457200" y="1683689"/>
            <a:ext cx="7919434" cy="934492"/>
          </a:xfrm>
          <a:prstGeom prst="rect">
            <a:avLst/>
          </a:prstGeom>
        </p:spPr>
      </p:pic>
      <p:pic>
        <p:nvPicPr>
          <p:cNvPr id="7" name="Picture 6">
            <a:extLst>
              <a:ext uri="{FF2B5EF4-FFF2-40B4-BE49-F238E27FC236}">
                <a16:creationId xmlns:a16="http://schemas.microsoft.com/office/drawing/2014/main" id="{B3C54B92-CA04-20B3-9E33-FB08B6C9DB7E}"/>
              </a:ext>
            </a:extLst>
          </p:cNvPr>
          <p:cNvPicPr>
            <a:picLocks noChangeAspect="1"/>
          </p:cNvPicPr>
          <p:nvPr/>
        </p:nvPicPr>
        <p:blipFill>
          <a:blip r:embed="rId3"/>
          <a:stretch>
            <a:fillRect/>
          </a:stretch>
        </p:blipFill>
        <p:spPr>
          <a:xfrm>
            <a:off x="457200" y="3201989"/>
            <a:ext cx="7836773" cy="1097149"/>
          </a:xfrm>
          <a:prstGeom prst="rect">
            <a:avLst/>
          </a:prstGeom>
        </p:spPr>
      </p:pic>
    </p:spTree>
    <p:extLst>
      <p:ext uri="{BB962C8B-B14F-4D97-AF65-F5344CB8AC3E}">
        <p14:creationId xmlns:p14="http://schemas.microsoft.com/office/powerpoint/2010/main" val="1535603733"/>
      </p:ext>
    </p:extLst>
  </p:cSld>
  <p:clrMapOvr>
    <a:masterClrMapping/>
  </p:clrMapOvr>
  <p:transition spd="med"/>
</p:sld>
</file>

<file path=ppt/theme/theme1.xml><?xml version="1.0" encoding="utf-8"?>
<a:theme xmlns:a="http://schemas.openxmlformats.org/drawingml/2006/main" name="Origin">
  <a:themeElements>
    <a:clrScheme name="Origin">
      <a:dk1>
        <a:srgbClr val="000000"/>
      </a:dk1>
      <a:lt1>
        <a:srgbClr val="FFFFFF"/>
      </a:lt1>
      <a:dk2>
        <a:srgbClr val="A7A7A7"/>
      </a:dk2>
      <a:lt2>
        <a:srgbClr val="535353"/>
      </a:lt2>
      <a:accent1>
        <a:srgbClr val="727CA3"/>
      </a:accent1>
      <a:accent2>
        <a:srgbClr val="9FB8CD"/>
      </a:accent2>
      <a:accent3>
        <a:srgbClr val="D2DA7A"/>
      </a:accent3>
      <a:accent4>
        <a:srgbClr val="FADA7A"/>
      </a:accent4>
      <a:accent5>
        <a:srgbClr val="B88472"/>
      </a:accent5>
      <a:accent6>
        <a:srgbClr val="8E736A"/>
      </a:accent6>
      <a:hlink>
        <a:srgbClr val="0000FF"/>
      </a:hlink>
      <a:folHlink>
        <a:srgbClr val="FF00FF"/>
      </a:folHlink>
    </a:clrScheme>
    <a:fontScheme name="Origin">
      <a:majorFont>
        <a:latin typeface="Helvetica"/>
        <a:ea typeface="Helvetica"/>
        <a:cs typeface="Helvetica"/>
      </a:majorFont>
      <a:minorFont>
        <a:latin typeface="Calibri"/>
        <a:ea typeface="Calibri"/>
        <a:cs typeface="Calibri"/>
      </a:minorFont>
    </a:fontScheme>
    <a:fmtScheme name="Orig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430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outerShdw blurRad="38100" dist="254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50800" dist="43000" dir="5400000" rotWithShape="0">
            <a:srgbClr val="000000">
              <a:alpha val="4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38100" dist="254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igin">
  <a:themeElements>
    <a:clrScheme name="Origin">
      <a:dk1>
        <a:srgbClr val="000000"/>
      </a:dk1>
      <a:lt1>
        <a:srgbClr val="FFFFFF"/>
      </a:lt1>
      <a:dk2>
        <a:srgbClr val="A7A7A7"/>
      </a:dk2>
      <a:lt2>
        <a:srgbClr val="535353"/>
      </a:lt2>
      <a:accent1>
        <a:srgbClr val="727CA3"/>
      </a:accent1>
      <a:accent2>
        <a:srgbClr val="9FB8CD"/>
      </a:accent2>
      <a:accent3>
        <a:srgbClr val="D2DA7A"/>
      </a:accent3>
      <a:accent4>
        <a:srgbClr val="FADA7A"/>
      </a:accent4>
      <a:accent5>
        <a:srgbClr val="B88472"/>
      </a:accent5>
      <a:accent6>
        <a:srgbClr val="8E736A"/>
      </a:accent6>
      <a:hlink>
        <a:srgbClr val="0000FF"/>
      </a:hlink>
      <a:folHlink>
        <a:srgbClr val="FF00FF"/>
      </a:folHlink>
    </a:clrScheme>
    <a:fontScheme name="Origin">
      <a:majorFont>
        <a:latin typeface="Helvetica"/>
        <a:ea typeface="Helvetica"/>
        <a:cs typeface="Helvetica"/>
      </a:majorFont>
      <a:minorFont>
        <a:latin typeface="Calibri"/>
        <a:ea typeface="Calibri"/>
        <a:cs typeface="Calibri"/>
      </a:minorFont>
    </a:fontScheme>
    <a:fmtScheme name="Orig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430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outerShdw blurRad="38100" dist="254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50800" dist="43000" dir="5400000" rotWithShape="0">
            <a:srgbClr val="000000">
              <a:alpha val="4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38100" dist="254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326</TotalTime>
  <Words>988</Words>
  <Application>Microsoft Office PowerPoint</Application>
  <PresentationFormat>On-screen Show (4:3)</PresentationFormat>
  <Paragraphs>98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Bookman Old Style</vt:lpstr>
      <vt:lpstr>Calibri</vt:lpstr>
      <vt:lpstr>Gill Sans MT</vt:lpstr>
      <vt:lpstr>Wingdings</vt:lpstr>
      <vt:lpstr>Origin</vt:lpstr>
      <vt:lpstr>Embedded Systems Lab Prep 5 Actuators and Sensors</vt:lpstr>
      <vt:lpstr>How Do DC Motors Work?</vt:lpstr>
      <vt:lpstr>Velocity changes with Voltage</vt:lpstr>
      <vt:lpstr>ESP32</vt:lpstr>
      <vt:lpstr>Servos</vt:lpstr>
      <vt:lpstr>Servo PWM</vt:lpstr>
      <vt:lpstr>How do we do PWM On An ESP32?</vt:lpstr>
      <vt:lpstr>LED Control </vt:lpstr>
      <vt:lpstr>LED Control</vt:lpstr>
      <vt:lpstr>Reading Pontetiometers</vt:lpstr>
      <vt:lpstr>AnalogRead()</vt:lpstr>
      <vt:lpstr>Position Sensitive Device (PSD)</vt:lpstr>
      <vt:lpstr>Example Graph of a PSD Output</vt:lpstr>
      <vt:lpstr>Stop Screen Flickering</vt:lpstr>
      <vt:lpstr>ESP 32 Pinout</vt:lpstr>
      <vt:lpstr>Lab Task 1 – Draw the Wave</vt:lpstr>
      <vt:lpstr>PSD – Minimum Distance and Accuracy</vt:lpstr>
      <vt:lpstr>WARNING</vt:lpstr>
      <vt:lpstr>Some extra stuff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Tiziano Wehrli</cp:lastModifiedBy>
  <cp:revision>50</cp:revision>
  <dcterms:modified xsi:type="dcterms:W3CDTF">2025-08-29T00:33:05Z</dcterms:modified>
</cp:coreProperties>
</file>