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6E0"/>
          </a:solidFill>
        </a:fill>
      </a:tcStyle>
    </a:wholeTbl>
    <a:band2H>
      <a:tcTxStyle/>
      <a:tcStyle>
        <a:tcBdr/>
        <a:fill>
          <a:solidFill>
            <a:srgbClr val="EBECF0"/>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F1D6"/>
          </a:solidFill>
        </a:fill>
      </a:tcStyle>
    </a:wholeTbl>
    <a:band2H>
      <a:tcTxStyle/>
      <a:tcStyle>
        <a:tcBdr/>
        <a:fill>
          <a:solidFill>
            <a:srgbClr val="F7F8EC"/>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4D3"/>
          </a:solidFill>
        </a:fill>
      </a:tcStyle>
    </a:wholeTbl>
    <a:band2H>
      <a:tcTxStyle/>
      <a:tcStyle>
        <a:tcBdr/>
        <a:fill>
          <a:solidFill>
            <a:srgbClr val="EDEBEA"/>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8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Title Text"/>
          <p:cNvSpPr txBox="1">
            <a:spLocks noGrp="1"/>
          </p:cNvSpPr>
          <p:nvPr>
            <p:ph type="title"/>
          </p:nvPr>
        </p:nvSpPr>
        <p:spPr>
          <a:xfrm>
            <a:off x="1219200" y="3886200"/>
            <a:ext cx="6858000" cy="990600"/>
          </a:xfrm>
          <a:prstGeom prst="rect">
            <a:avLst/>
          </a:prstGeom>
        </p:spPr>
        <p:txBody>
          <a:bodyPr anchor="t"/>
          <a:lstStyle>
            <a:lvl1pPr algn="r">
              <a:defRPr>
                <a:solidFill>
                  <a:srgbClr val="000000"/>
                </a:solidFill>
              </a:defRPr>
            </a:lvl1pPr>
          </a:lstStyle>
          <a:p>
            <a:r>
              <a:t>Title Text</a:t>
            </a:r>
          </a:p>
        </p:txBody>
      </p:sp>
      <p:sp>
        <p:nvSpPr>
          <p:cNvPr id="15" name="Body Level One…"/>
          <p:cNvSpPr txBox="1">
            <a:spLocks noGrp="1"/>
          </p:cNvSpPr>
          <p:nvPr>
            <p:ph type="body" sz="quarter" idx="1"/>
          </p:nvPr>
        </p:nvSpPr>
        <p:spPr>
          <a:xfrm>
            <a:off x="1219200" y="5124450"/>
            <a:ext cx="6858000" cy="533400"/>
          </a:xfrm>
          <a:prstGeom prst="rect">
            <a:avLst/>
          </a:prstGeom>
        </p:spPr>
        <p:txBody>
          <a:bodyPr/>
          <a:lstStyle>
            <a:lvl1pPr marL="0" indent="0" algn="r">
              <a:buClrTx/>
              <a:buSzTx/>
              <a:buNone/>
              <a:defRPr sz="2000">
                <a:solidFill>
                  <a:srgbClr val="464653"/>
                </a:solidFill>
                <a:latin typeface="Bookman Old Style"/>
                <a:ea typeface="Bookman Old Style"/>
                <a:cs typeface="Bookman Old Style"/>
                <a:sym typeface="Bookman Old Style"/>
              </a:defRPr>
            </a:lvl1pPr>
            <a:lvl2pPr marL="0" indent="457200" algn="r">
              <a:buClrTx/>
              <a:buSzTx/>
              <a:buNone/>
              <a:defRPr sz="2000">
                <a:solidFill>
                  <a:srgbClr val="464653"/>
                </a:solidFill>
                <a:latin typeface="Bookman Old Style"/>
                <a:ea typeface="Bookman Old Style"/>
                <a:cs typeface="Bookman Old Style"/>
                <a:sym typeface="Bookman Old Style"/>
              </a:defRPr>
            </a:lvl2pPr>
            <a:lvl3pPr marL="0" indent="914400" algn="r">
              <a:buClrTx/>
              <a:buSzTx/>
              <a:buNone/>
              <a:defRPr sz="2000">
                <a:solidFill>
                  <a:srgbClr val="464653"/>
                </a:solidFill>
                <a:latin typeface="Bookman Old Style"/>
                <a:ea typeface="Bookman Old Style"/>
                <a:cs typeface="Bookman Old Style"/>
                <a:sym typeface="Bookman Old Style"/>
              </a:defRPr>
            </a:lvl3pPr>
            <a:lvl4pPr marL="0" indent="1371600" algn="r">
              <a:buClrTx/>
              <a:buSzTx/>
              <a:buNone/>
              <a:defRPr sz="2000">
                <a:solidFill>
                  <a:srgbClr val="464653"/>
                </a:solidFill>
                <a:latin typeface="Bookman Old Style"/>
                <a:ea typeface="Bookman Old Style"/>
                <a:cs typeface="Bookman Old Style"/>
                <a:sym typeface="Bookman Old Style"/>
              </a:defRPr>
            </a:lvl4pPr>
            <a:lvl5pPr marL="0" indent="1828800" algn="r">
              <a:buClrTx/>
              <a:buSzTx/>
              <a:buNone/>
              <a:defRPr sz="2000">
                <a:solidFill>
                  <a:srgbClr val="464653"/>
                </a:solidFill>
                <a:latin typeface="Bookman Old Style"/>
                <a:ea typeface="Bookman Old Style"/>
                <a:cs typeface="Bookman Old Style"/>
                <a:sym typeface="Bookman Old Style"/>
              </a:defRPr>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216152" y="6355079"/>
            <a:ext cx="301908" cy="307341"/>
          </a:xfrm>
          <a:prstGeom prst="rect">
            <a:avLst/>
          </a:prstGeom>
        </p:spPr>
        <p:txBody>
          <a:bodyPr/>
          <a:lstStyle/>
          <a:p>
            <a:fld id="{86CB4B4D-7CA3-9044-876B-883B54F8677D}" type="slidenum">
              <a:t>‹#›</a:t>
            </a:fld>
            <a:endParaRPr/>
          </a:p>
        </p:txBody>
      </p:sp>
      <p:sp>
        <p:nvSpPr>
          <p:cNvPr id="17" name="Rectangle 20"/>
          <p:cNvSpPr/>
          <p:nvPr/>
        </p:nvSpPr>
        <p:spPr>
          <a:xfrm>
            <a:off x="904875" y="3648074"/>
            <a:ext cx="7315200" cy="1280162"/>
          </a:xfrm>
          <a:prstGeom prst="rect">
            <a:avLst/>
          </a:prstGeom>
          <a:ln w="6350" cap="rnd">
            <a:solidFill>
              <a:schemeClr val="accent1"/>
            </a:solidFill>
          </a:ln>
        </p:spPr>
        <p:txBody>
          <a:bodyPr lIns="45719" rIns="45719" anchor="ctr"/>
          <a:lstStyle/>
          <a:p>
            <a:pPr algn="ctr">
              <a:defRPr>
                <a:solidFill>
                  <a:srgbClr val="FFFFFF"/>
                </a:solidFill>
              </a:defRPr>
            </a:pPr>
            <a:endParaRPr/>
          </a:p>
        </p:txBody>
      </p:sp>
      <p:sp>
        <p:nvSpPr>
          <p:cNvPr id="18" name="Rectangle 32"/>
          <p:cNvSpPr/>
          <p:nvPr/>
        </p:nvSpPr>
        <p:spPr>
          <a:xfrm>
            <a:off x="914400" y="5048250"/>
            <a:ext cx="7315200" cy="685800"/>
          </a:xfrm>
          <a:prstGeom prst="rect">
            <a:avLst/>
          </a:prstGeom>
          <a:ln w="6350" cap="rnd">
            <a:solidFill>
              <a:schemeClr val="accent2"/>
            </a:solidFill>
          </a:ln>
        </p:spPr>
        <p:txBody>
          <a:bodyPr lIns="45719" rIns="45719" anchor="ctr"/>
          <a:lstStyle/>
          <a:p>
            <a:pPr algn="ctr">
              <a:defRPr>
                <a:solidFill>
                  <a:srgbClr val="FFFFFF"/>
                </a:solidFill>
              </a:defRPr>
            </a:pPr>
            <a:endParaRPr/>
          </a:p>
        </p:txBody>
      </p:sp>
      <p:sp>
        <p:nvSpPr>
          <p:cNvPr id="19" name="Rectangle 21"/>
          <p:cNvSpPr/>
          <p:nvPr/>
        </p:nvSpPr>
        <p:spPr>
          <a:xfrm>
            <a:off x="904875" y="3648074"/>
            <a:ext cx="228600" cy="128016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0" name="Rectangle 31"/>
          <p:cNvSpPr/>
          <p:nvPr/>
        </p:nvSpPr>
        <p:spPr>
          <a:xfrm>
            <a:off x="914400" y="5048250"/>
            <a:ext cx="228600" cy="6858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9" name="Title Text"/>
          <p:cNvSpPr txBox="1">
            <a:spLocks noGrp="1"/>
          </p:cNvSpPr>
          <p:nvPr>
            <p:ph type="title"/>
          </p:nvPr>
        </p:nvSpPr>
        <p:spPr>
          <a:prstGeom prst="rect">
            <a:avLst/>
          </a:prstGeom>
        </p:spPr>
        <p:txBody>
          <a:bodyPr/>
          <a:lstStyle/>
          <a:p>
            <a:r>
              <a:t>Title Text</a:t>
            </a:r>
          </a:p>
        </p:txBody>
      </p:sp>
      <p:sp>
        <p:nvSpPr>
          <p:cNvPr id="110" name="Body Level One…"/>
          <p:cNvSpPr txBox="1">
            <a:spLocks noGrp="1"/>
          </p:cNvSpPr>
          <p:nvPr>
            <p:ph type="body" idx="1"/>
          </p:nvPr>
        </p:nvSpPr>
        <p:spPr>
          <a:xfrm>
            <a:off x="457200" y="1219200"/>
            <a:ext cx="8229600" cy="491032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18"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19"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1" name="Straight Connector 6"/>
          <p:cNvSpPr/>
          <p:nvPr/>
        </p:nvSpPr>
        <p:spPr>
          <a:xfrm>
            <a:off x="457200" y="6353175"/>
            <a:ext cx="8229601" cy="0"/>
          </a:xfrm>
          <a:prstGeom prst="line">
            <a:avLst/>
          </a:prstGeom>
          <a:ln>
            <a:solidFill>
              <a:schemeClr val="accent2"/>
            </a:solidFill>
            <a:prstDash val="dash"/>
          </a:ln>
        </p:spPr>
        <p:txBody>
          <a:bodyPr lIns="45719" rIns="45719"/>
          <a:lstStyle/>
          <a:p>
            <a:endParaRPr/>
          </a:p>
        </p:txBody>
      </p:sp>
      <p:sp>
        <p:nvSpPr>
          <p:cNvPr id="122" name="Isosceles Triangle 7"/>
          <p:cNvSpPr/>
          <p:nvPr/>
        </p:nvSpPr>
        <p:spPr>
          <a:xfrm rot="5400000">
            <a:off x="419099" y="6467474"/>
            <a:ext cx="190850" cy="120316"/>
          </a:xfrm>
          <a:prstGeom prst="triangl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23" name="Straight Connector 8"/>
          <p:cNvSpPr/>
          <p:nvPr/>
        </p:nvSpPr>
        <p:spPr>
          <a:xfrm flipH="1">
            <a:off x="6556322" y="276506"/>
            <a:ext cx="1" cy="5852162"/>
          </a:xfrm>
          <a:prstGeom prst="line">
            <a:avLst/>
          </a:prstGeom>
          <a:ln>
            <a:solidFill>
              <a:schemeClr val="accent2"/>
            </a:solidFill>
            <a:prstDash val="dash"/>
          </a:ln>
        </p:spPr>
        <p:txBody>
          <a:bodyPr lIns="45719" rIns="45719"/>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Title Text"/>
          <p:cNvSpPr txBox="1">
            <a:spLocks noGrp="1"/>
          </p:cNvSpPr>
          <p:nvPr>
            <p:ph type="title"/>
          </p:nvPr>
        </p:nvSpPr>
        <p:spPr>
          <a:prstGeom prst="rect">
            <a:avLst/>
          </a:prstGeom>
        </p:spPr>
        <p:txBody>
          <a:bodyPr/>
          <a:lstStyle/>
          <a:p>
            <a:r>
              <a:t>Title Text</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464653"/>
        </a:solidFill>
        <a:effectLst/>
      </p:bgPr>
    </p:bg>
    <p:spTree>
      <p:nvGrpSpPr>
        <p:cNvPr id="1" name=""/>
        <p:cNvGrpSpPr/>
        <p:nvPr/>
      </p:nvGrpSpPr>
      <p:grpSpPr>
        <a:xfrm>
          <a:off x="0" y="0"/>
          <a:ext cx="0" cy="0"/>
          <a:chOff x="0" y="0"/>
          <a:chExt cx="0" cy="0"/>
        </a:xfrm>
      </p:grpSpPr>
      <p:sp>
        <p:nvSpPr>
          <p:cNvPr id="36" name="Title Text"/>
          <p:cNvSpPr txBox="1">
            <a:spLocks noGrp="1"/>
          </p:cNvSpPr>
          <p:nvPr>
            <p:ph type="title"/>
          </p:nvPr>
        </p:nvSpPr>
        <p:spPr>
          <a:xfrm>
            <a:off x="1219200" y="2971800"/>
            <a:ext cx="6858000" cy="1066800"/>
          </a:xfrm>
          <a:prstGeom prst="rect">
            <a:avLst/>
          </a:prstGeom>
        </p:spPr>
        <p:txBody>
          <a:bodyPr anchor="t"/>
          <a:lstStyle>
            <a:lvl1pPr algn="r">
              <a:defRPr>
                <a:solidFill>
                  <a:srgbClr val="DDE9EC"/>
                </a:solidFill>
              </a:defRPr>
            </a:lvl1pPr>
          </a:lstStyle>
          <a:p>
            <a:r>
              <a:t>Title Text</a:t>
            </a:r>
          </a:p>
        </p:txBody>
      </p:sp>
      <p:sp>
        <p:nvSpPr>
          <p:cNvPr id="37" name="Body Level One…"/>
          <p:cNvSpPr txBox="1">
            <a:spLocks noGrp="1"/>
          </p:cNvSpPr>
          <p:nvPr>
            <p:ph type="body" sz="quarter" idx="1"/>
          </p:nvPr>
        </p:nvSpPr>
        <p:spPr>
          <a:xfrm>
            <a:off x="1295400" y="4267200"/>
            <a:ext cx="6781800" cy="1143000"/>
          </a:xfrm>
          <a:prstGeom prst="rect">
            <a:avLst/>
          </a:prstGeom>
        </p:spPr>
        <p:txBody>
          <a:bodyPr/>
          <a:lstStyle>
            <a:lvl1pPr marL="0" indent="0" algn="r">
              <a:buClrTx/>
              <a:buSzTx/>
              <a:buNone/>
              <a:defRPr sz="2000">
                <a:solidFill>
                  <a:srgbClr val="FFFFFF"/>
                </a:solidFill>
              </a:defRPr>
            </a:lvl1pPr>
            <a:lvl2pPr marL="0" indent="274320" algn="r">
              <a:buClrTx/>
              <a:buSzTx/>
              <a:buNone/>
              <a:defRPr sz="2000">
                <a:solidFill>
                  <a:srgbClr val="FFFFFF"/>
                </a:solidFill>
              </a:defRPr>
            </a:lvl2pPr>
            <a:lvl3pPr marL="0" indent="594360" algn="r">
              <a:buClrTx/>
              <a:buSzTx/>
              <a:buNone/>
              <a:defRPr sz="2000">
                <a:solidFill>
                  <a:srgbClr val="FFFFFF"/>
                </a:solidFill>
              </a:defRPr>
            </a:lvl3pPr>
            <a:lvl4pPr marL="0" indent="868680" algn="r">
              <a:buClrTx/>
              <a:buSzTx/>
              <a:buNone/>
              <a:defRPr sz="2000">
                <a:solidFill>
                  <a:srgbClr val="FFFFFF"/>
                </a:solidFill>
              </a:defRPr>
            </a:lvl4pPr>
            <a:lvl5pPr marL="0" indent="1143000" algn="r">
              <a:buClrTx/>
              <a:buSzTx/>
              <a:buNone/>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xfrm>
            <a:off x="1069847" y="6355079"/>
            <a:ext cx="301909" cy="307341"/>
          </a:xfrm>
          <a:prstGeom prst="rect">
            <a:avLst/>
          </a:prstGeom>
        </p:spPr>
        <p:txBody>
          <a:bodyPr/>
          <a:lstStyle>
            <a:lvl1pPr>
              <a:defRPr>
                <a:solidFill>
                  <a:srgbClr val="DDE9EC"/>
                </a:solidFill>
              </a:defRPr>
            </a:lvl1pPr>
          </a:lstStyle>
          <a:p>
            <a:fld id="{86CB4B4D-7CA3-9044-876B-883B54F8677D}" type="slidenum">
              <a:t>‹#›</a:t>
            </a:fld>
            <a:endParaRPr/>
          </a:p>
        </p:txBody>
      </p:sp>
      <p:sp>
        <p:nvSpPr>
          <p:cNvPr id="39" name="Rectangle 6"/>
          <p:cNvSpPr/>
          <p:nvPr/>
        </p:nvSpPr>
        <p:spPr>
          <a:xfrm>
            <a:off x="914400" y="2819399"/>
            <a:ext cx="7315200" cy="1280162"/>
          </a:xfrm>
          <a:prstGeom prst="rect">
            <a:avLst/>
          </a:prstGeom>
          <a:ln w="6350" cap="rnd">
            <a:solidFill>
              <a:schemeClr val="accent1"/>
            </a:solidFill>
          </a:ln>
        </p:spPr>
        <p:txBody>
          <a:bodyPr lIns="45719" rIns="45719" anchor="ctr"/>
          <a:lstStyle/>
          <a:p>
            <a:pPr algn="ctr">
              <a:defRPr>
                <a:solidFill>
                  <a:srgbClr val="FFFFFF"/>
                </a:solidFill>
              </a:defRPr>
            </a:pPr>
            <a:endParaRPr/>
          </a:p>
        </p:txBody>
      </p:sp>
      <p:sp>
        <p:nvSpPr>
          <p:cNvPr id="40" name="Rectangle 7"/>
          <p:cNvSpPr/>
          <p:nvPr/>
        </p:nvSpPr>
        <p:spPr>
          <a:xfrm>
            <a:off x="914400" y="2819399"/>
            <a:ext cx="228600" cy="128016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28600"/>
            <a:ext cx="8229600" cy="914400"/>
          </a:xfrm>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 name="Body Level One…"/>
          <p:cNvSpPr txBox="1">
            <a:spLocks noGrp="1"/>
          </p:cNvSpPr>
          <p:nvPr>
            <p:ph type="body" sz="half" idx="1"/>
          </p:nvPr>
        </p:nvSpPr>
        <p:spPr>
          <a:xfrm>
            <a:off x="457200" y="1219200"/>
            <a:ext cx="4041648" cy="49377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Title Text"/>
          <p:cNvSpPr txBox="1">
            <a:spLocks noGrp="1"/>
          </p:cNvSpPr>
          <p:nvPr>
            <p:ph type="title"/>
          </p:nvPr>
        </p:nvSpPr>
        <p:spPr>
          <a:xfrm>
            <a:off x="457200" y="228600"/>
            <a:ext cx="8229600" cy="914400"/>
          </a:xfrm>
          <a:prstGeom prst="rect">
            <a:avLst/>
          </a:prstGeom>
        </p:spPr>
        <p:txBody>
          <a:bodyPr anchor="ctr"/>
          <a:lstStyle/>
          <a:p>
            <a:r>
              <a:t>Title Text</a:t>
            </a:r>
          </a:p>
        </p:txBody>
      </p:sp>
      <p:sp>
        <p:nvSpPr>
          <p:cNvPr id="57" name="Body Level One…"/>
          <p:cNvSpPr txBox="1">
            <a:spLocks noGrp="1"/>
          </p:cNvSpPr>
          <p:nvPr>
            <p:ph type="body" sz="quarter" idx="1"/>
          </p:nvPr>
        </p:nvSpPr>
        <p:spPr>
          <a:xfrm>
            <a:off x="457200" y="1285875"/>
            <a:ext cx="4040188" cy="685800"/>
          </a:xfrm>
          <a:prstGeom prst="rect">
            <a:avLst/>
          </a:prstGeom>
        </p:spPr>
        <p:txBody>
          <a:bodyPr anchor="b"/>
          <a:lstStyle>
            <a:lvl1pPr marL="0" indent="0">
              <a:buClrTx/>
              <a:buSzTx/>
              <a:buNone/>
              <a:defRPr sz="2400" b="1">
                <a:solidFill>
                  <a:schemeClr val="accent2"/>
                </a:solidFill>
              </a:defRPr>
            </a:lvl1pPr>
            <a:lvl2pPr marL="0" indent="274320">
              <a:buClrTx/>
              <a:buSzTx/>
              <a:buNone/>
              <a:defRPr sz="2400" b="1">
                <a:solidFill>
                  <a:schemeClr val="accent2"/>
                </a:solidFill>
              </a:defRPr>
            </a:lvl2pPr>
            <a:lvl3pPr marL="0" indent="594360">
              <a:buClrTx/>
              <a:buSzTx/>
              <a:buNone/>
              <a:defRPr sz="2400" b="1">
                <a:solidFill>
                  <a:schemeClr val="accent2"/>
                </a:solidFill>
              </a:defRPr>
            </a:lvl3pPr>
            <a:lvl4pPr marL="0" indent="868680">
              <a:buClrTx/>
              <a:buSzTx/>
              <a:buNone/>
              <a:defRPr sz="2400" b="1">
                <a:solidFill>
                  <a:schemeClr val="accent2"/>
                </a:solidFill>
              </a:defRPr>
            </a:lvl4pPr>
            <a:lvl5pPr marL="0" indent="1143000">
              <a:buClrTx/>
              <a:buSzTx/>
              <a:buNone/>
              <a:defRPr sz="2400" b="1">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58" name="Text Placeholder 3"/>
          <p:cNvSpPr>
            <a:spLocks noGrp="1"/>
          </p:cNvSpPr>
          <p:nvPr>
            <p:ph type="body" sz="quarter" idx="13"/>
          </p:nvPr>
        </p:nvSpPr>
        <p:spPr>
          <a:xfrm>
            <a:off x="4648200" y="1295400"/>
            <a:ext cx="4041775" cy="685800"/>
          </a:xfrm>
          <a:prstGeom prst="rect">
            <a:avLst/>
          </a:prstGeom>
        </p:spPr>
        <p:txBody>
          <a:bodyPr anchor="b"/>
          <a:lstStyle/>
          <a:p>
            <a:pPr marL="0" indent="0">
              <a:buClrTx/>
              <a:buSzTx/>
              <a:buNone/>
              <a:defRPr sz="2400" b="1">
                <a:solidFill>
                  <a:schemeClr val="accent2"/>
                </a:solidFill>
              </a:defRPr>
            </a:pPr>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Title Text"/>
          <p:cNvSpPr txBox="1">
            <a:spLocks noGrp="1"/>
          </p:cNvSpPr>
          <p:nvPr>
            <p:ph type="title"/>
          </p:nvPr>
        </p:nvSpPr>
        <p:spPr>
          <a:xfrm>
            <a:off x="457200" y="228600"/>
            <a:ext cx="8229600" cy="914400"/>
          </a:xfrm>
          <a:prstGeom prst="rect">
            <a:avLst/>
          </a:prstGeom>
        </p:spPr>
        <p:txBody>
          <a:bodyPr/>
          <a:lstStyle/>
          <a:p>
            <a:r>
              <a:t>Title Text</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8" name="Isosceles Triangle 5"/>
          <p:cNvSpPr/>
          <p:nvPr/>
        </p:nvSpPr>
        <p:spPr>
          <a:xfrm rot="5400000">
            <a:off x="419099" y="6467474"/>
            <a:ext cx="190850" cy="120316"/>
          </a:xfrm>
          <a:prstGeom prst="triangle">
            <a:avLst/>
          </a:prstGeom>
          <a:solidFill>
            <a:schemeClr val="accent2"/>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6" name="Straight Connector 4"/>
          <p:cNvSpPr/>
          <p:nvPr/>
        </p:nvSpPr>
        <p:spPr>
          <a:xfrm>
            <a:off x="457200" y="6353175"/>
            <a:ext cx="8229601" cy="0"/>
          </a:xfrm>
          <a:prstGeom prst="line">
            <a:avLst/>
          </a:prstGeom>
          <a:ln>
            <a:solidFill>
              <a:schemeClr val="accent2"/>
            </a:solidFill>
            <a:prstDash val="dash"/>
          </a:ln>
        </p:spPr>
        <p:txBody>
          <a:bodyPr lIns="45719" rIns="45719"/>
          <a:lstStyle/>
          <a:p>
            <a:endParaRPr/>
          </a:p>
        </p:txBody>
      </p:sp>
      <p:sp>
        <p:nvSpPr>
          <p:cNvPr id="77" name="Isosceles Triangle 5"/>
          <p:cNvSpPr/>
          <p:nvPr/>
        </p:nvSpPr>
        <p:spPr>
          <a:xfrm rot="5400000">
            <a:off x="419099" y="6467474"/>
            <a:ext cx="190850" cy="120316"/>
          </a:xfrm>
          <a:prstGeom prst="triangle">
            <a:avLst/>
          </a:prstGeom>
          <a:solidFill>
            <a:schemeClr val="accent2"/>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6324600" y="304800"/>
            <a:ext cx="2514600" cy="838200"/>
          </a:xfrm>
          <a:prstGeom prst="rect">
            <a:avLst/>
          </a:prstGeom>
        </p:spPr>
        <p:txBody>
          <a:bodyPr/>
          <a:lstStyle>
            <a:lvl1pPr>
              <a:defRPr sz="2000" b="1">
                <a:latin typeface="Gill Sans MT"/>
                <a:ea typeface="Gill Sans MT"/>
                <a:cs typeface="Gill Sans MT"/>
                <a:sym typeface="Gill Sans MT"/>
              </a:defRPr>
            </a:lvl1pPr>
          </a:lstStyle>
          <a:p>
            <a:r>
              <a:t>Title Text</a:t>
            </a:r>
          </a:p>
        </p:txBody>
      </p:sp>
      <p:sp>
        <p:nvSpPr>
          <p:cNvPr id="85" name="Body Level One…"/>
          <p:cNvSpPr txBox="1">
            <a:spLocks noGrp="1"/>
          </p:cNvSpPr>
          <p:nvPr>
            <p:ph type="body" sz="quarter" idx="1"/>
          </p:nvPr>
        </p:nvSpPr>
        <p:spPr>
          <a:xfrm>
            <a:off x="6324600" y="1219200"/>
            <a:ext cx="2514600" cy="4843463"/>
          </a:xfrm>
          <a:prstGeom prst="rect">
            <a:avLst/>
          </a:prstGeom>
        </p:spPr>
        <p:txBody>
          <a:bodyPr/>
          <a:lstStyle>
            <a:lvl1pPr marL="0" indent="0">
              <a:lnSpc>
                <a:spcPts val="2200"/>
              </a:lnSpc>
              <a:spcBef>
                <a:spcPts val="1000"/>
              </a:spcBef>
              <a:buClrTx/>
              <a:buSzTx/>
              <a:buNone/>
              <a:defRPr sz="1600">
                <a:solidFill>
                  <a:srgbClr val="464653"/>
                </a:solidFill>
              </a:defRPr>
            </a:lvl1pPr>
            <a:lvl2pPr marL="0" indent="274320">
              <a:lnSpc>
                <a:spcPts val="2200"/>
              </a:lnSpc>
              <a:spcBef>
                <a:spcPts val="1000"/>
              </a:spcBef>
              <a:buClrTx/>
              <a:buSzTx/>
              <a:buNone/>
              <a:defRPr sz="1600">
                <a:solidFill>
                  <a:srgbClr val="464653"/>
                </a:solidFill>
              </a:defRPr>
            </a:lvl2pPr>
            <a:lvl3pPr marL="0" indent="594360">
              <a:lnSpc>
                <a:spcPts val="2200"/>
              </a:lnSpc>
              <a:spcBef>
                <a:spcPts val="1000"/>
              </a:spcBef>
              <a:buClrTx/>
              <a:buSzTx/>
              <a:buNone/>
              <a:defRPr sz="1600">
                <a:solidFill>
                  <a:srgbClr val="464653"/>
                </a:solidFill>
              </a:defRPr>
            </a:lvl3pPr>
            <a:lvl4pPr marL="0" indent="868680">
              <a:lnSpc>
                <a:spcPts val="2200"/>
              </a:lnSpc>
              <a:spcBef>
                <a:spcPts val="1000"/>
              </a:spcBef>
              <a:buClrTx/>
              <a:buSzTx/>
              <a:buNone/>
              <a:defRPr sz="1600">
                <a:solidFill>
                  <a:srgbClr val="464653"/>
                </a:solidFill>
              </a:defRPr>
            </a:lvl4pPr>
            <a:lvl5pPr marL="0" indent="1143000">
              <a:lnSpc>
                <a:spcPts val="2200"/>
              </a:lnSpc>
              <a:spcBef>
                <a:spcPts val="1000"/>
              </a:spcBef>
              <a:buClrTx/>
              <a:buSzTx/>
              <a:buNone/>
              <a:defRPr sz="1600">
                <a:solidFill>
                  <a:srgbClr val="464653"/>
                </a:solidFill>
              </a:defRPr>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7" name="Straight Connector 7"/>
          <p:cNvSpPr/>
          <p:nvPr/>
        </p:nvSpPr>
        <p:spPr>
          <a:xfrm>
            <a:off x="457200" y="6353175"/>
            <a:ext cx="8229601" cy="0"/>
          </a:xfrm>
          <a:prstGeom prst="line">
            <a:avLst/>
          </a:prstGeom>
          <a:ln>
            <a:solidFill>
              <a:schemeClr val="accent2"/>
            </a:solidFill>
            <a:prstDash val="dash"/>
          </a:ln>
        </p:spPr>
        <p:txBody>
          <a:bodyPr lIns="45719" rIns="45719"/>
          <a:lstStyle/>
          <a:p>
            <a:endParaRPr/>
          </a:p>
        </p:txBody>
      </p:sp>
      <p:sp>
        <p:nvSpPr>
          <p:cNvPr id="88" name="Straight Connector 9"/>
          <p:cNvSpPr/>
          <p:nvPr/>
        </p:nvSpPr>
        <p:spPr>
          <a:xfrm flipH="1">
            <a:off x="6178800" y="307339"/>
            <a:ext cx="1" cy="6035041"/>
          </a:xfrm>
          <a:prstGeom prst="line">
            <a:avLst/>
          </a:prstGeom>
          <a:ln>
            <a:solidFill>
              <a:schemeClr val="accent2"/>
            </a:solidFill>
            <a:prstDash val="dash"/>
          </a:ln>
        </p:spPr>
        <p:txBody>
          <a:bodyPr lIns="45719" rIns="45719"/>
          <a:lstStyle/>
          <a:p>
            <a:endParaRPr/>
          </a:p>
        </p:txBody>
      </p:sp>
      <p:sp>
        <p:nvSpPr>
          <p:cNvPr id="89" name="Isosceles Triangle 8"/>
          <p:cNvSpPr/>
          <p:nvPr/>
        </p:nvSpPr>
        <p:spPr>
          <a:xfrm rot="5400000">
            <a:off x="419099" y="6467474"/>
            <a:ext cx="190850" cy="120316"/>
          </a:xfrm>
          <a:prstGeom prst="triangle">
            <a:avLst/>
          </a:prstGeom>
          <a:solidFill>
            <a:schemeClr val="accent2"/>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464653"/>
        </a:solidFill>
        <a:effectLst/>
      </p:bgPr>
    </p:bg>
    <p:spTree>
      <p:nvGrpSpPr>
        <p:cNvPr id="1" name=""/>
        <p:cNvGrpSpPr/>
        <p:nvPr/>
      </p:nvGrpSpPr>
      <p:grpSpPr>
        <a:xfrm>
          <a:off x="0" y="0"/>
          <a:ext cx="0" cy="0"/>
          <a:chOff x="0" y="0"/>
          <a:chExt cx="0" cy="0"/>
        </a:xfrm>
      </p:grpSpPr>
      <p:sp>
        <p:nvSpPr>
          <p:cNvPr id="96" name="Title Text"/>
          <p:cNvSpPr txBox="1">
            <a:spLocks noGrp="1"/>
          </p:cNvSpPr>
          <p:nvPr>
            <p:ph type="title"/>
          </p:nvPr>
        </p:nvSpPr>
        <p:spPr>
          <a:xfrm>
            <a:off x="457200" y="500856"/>
            <a:ext cx="8229600" cy="674688"/>
          </a:xfrm>
          <a:prstGeom prst="rect">
            <a:avLst/>
          </a:prstGeom>
          <a:ln w="9525">
            <a:solidFill>
              <a:schemeClr val="accent1"/>
            </a:solidFill>
            <a:round/>
          </a:ln>
        </p:spPr>
        <p:txBody>
          <a:bodyPr anchor="ctr"/>
          <a:lstStyle>
            <a:lvl1pPr algn="r">
              <a:defRPr sz="2000">
                <a:solidFill>
                  <a:srgbClr val="FFFFFF"/>
                </a:solidFill>
              </a:defRPr>
            </a:lvl1pPr>
          </a:lstStyle>
          <a:p>
            <a:r>
              <a:t>Title Text</a:t>
            </a:r>
          </a:p>
        </p:txBody>
      </p:sp>
      <p:sp>
        <p:nvSpPr>
          <p:cNvPr id="97" name="Picture Placeholder 2"/>
          <p:cNvSpPr>
            <a:spLocks noGrp="1"/>
          </p:cNvSpPr>
          <p:nvPr>
            <p:ph type="pic" idx="13"/>
          </p:nvPr>
        </p:nvSpPr>
        <p:spPr>
          <a:xfrm>
            <a:off x="457200" y="1905000"/>
            <a:ext cx="8229600" cy="4270248"/>
          </a:xfrm>
          <a:prstGeom prst="rect">
            <a:avLst/>
          </a:prstGeom>
        </p:spPr>
        <p:txBody>
          <a:bodyPr lIns="91439" rIns="91439">
            <a:noAutofit/>
          </a:bodyPr>
          <a:lstStyle/>
          <a:p>
            <a:endParaRPr/>
          </a:p>
        </p:txBody>
      </p:sp>
      <p:sp>
        <p:nvSpPr>
          <p:cNvPr id="98" name="Body Level One…"/>
          <p:cNvSpPr txBox="1">
            <a:spLocks noGrp="1"/>
          </p:cNvSpPr>
          <p:nvPr>
            <p:ph type="body" sz="quarter" idx="1"/>
          </p:nvPr>
        </p:nvSpPr>
        <p:spPr>
          <a:xfrm>
            <a:off x="457200" y="1219200"/>
            <a:ext cx="8229600" cy="533400"/>
          </a:xfrm>
          <a:prstGeom prst="rect">
            <a:avLst/>
          </a:prstGeom>
        </p:spPr>
        <p:txBody>
          <a:bodyPr anchor="ctr"/>
          <a:lstStyle>
            <a:lvl1pPr marL="0" indent="0">
              <a:buClrTx/>
              <a:buSzTx/>
              <a:buNone/>
              <a:defRPr sz="1400">
                <a:solidFill>
                  <a:srgbClr val="FFFFFF"/>
                </a:solidFill>
              </a:defRPr>
            </a:lvl1pPr>
            <a:lvl2pPr marL="594360" indent="-320040">
              <a:buClrTx/>
              <a:defRPr sz="1400">
                <a:solidFill>
                  <a:srgbClr val="FFFFFF"/>
                </a:solidFill>
              </a:defRPr>
            </a:lvl2pPr>
            <a:lvl3pPr marL="914400" indent="-320039">
              <a:buClrTx/>
              <a:defRPr sz="1400">
                <a:solidFill>
                  <a:srgbClr val="FFFFFF"/>
                </a:solidFill>
              </a:defRPr>
            </a:lvl3pPr>
            <a:lvl4pPr marL="1224280" indent="-355600">
              <a:buClrTx/>
              <a:defRPr sz="1400">
                <a:solidFill>
                  <a:srgbClr val="FFFFFF"/>
                </a:solidFill>
              </a:defRPr>
            </a:lvl4pPr>
            <a:lvl5pPr marL="1498600" indent="-355600">
              <a:buClrTx/>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prstGeom prst="rect">
            <a:avLst/>
          </a:prstGeom>
        </p:spPr>
        <p:txBody>
          <a:bodyPr/>
          <a:lstStyle>
            <a:lvl1pPr>
              <a:defRPr>
                <a:solidFill>
                  <a:srgbClr val="DDE9EC"/>
                </a:solidFill>
              </a:defRPr>
            </a:lvl1pPr>
          </a:lstStyle>
          <a:p>
            <a:fld id="{86CB4B4D-7CA3-9044-876B-883B54F8677D}" type="slidenum">
              <a:t>‹#›</a:t>
            </a:fld>
            <a:endParaRPr/>
          </a:p>
        </p:txBody>
      </p:sp>
      <p:sp>
        <p:nvSpPr>
          <p:cNvPr id="100" name="Straight Connector 7"/>
          <p:cNvSpPr/>
          <p:nvPr/>
        </p:nvSpPr>
        <p:spPr>
          <a:xfrm>
            <a:off x="457200" y="6353175"/>
            <a:ext cx="8229601" cy="0"/>
          </a:xfrm>
          <a:prstGeom prst="line">
            <a:avLst/>
          </a:prstGeom>
          <a:ln>
            <a:solidFill>
              <a:schemeClr val="accent2"/>
            </a:solidFill>
            <a:prstDash val="dash"/>
          </a:ln>
        </p:spPr>
        <p:txBody>
          <a:bodyPr lIns="45719" rIns="45719"/>
          <a:lstStyle/>
          <a:p>
            <a:endParaRPr/>
          </a:p>
        </p:txBody>
      </p:sp>
      <p:sp>
        <p:nvSpPr>
          <p:cNvPr id="101" name="Isosceles Triangle 8"/>
          <p:cNvSpPr/>
          <p:nvPr/>
        </p:nvSpPr>
        <p:spPr>
          <a:xfrm rot="5400000">
            <a:off x="419099" y="6467474"/>
            <a:ext cx="190850" cy="120316"/>
          </a:xfrm>
          <a:prstGeom prst="triangl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02" name="Rectangle 9"/>
          <p:cNvSpPr/>
          <p:nvPr/>
        </p:nvSpPr>
        <p:spPr>
          <a:xfrm>
            <a:off x="457199" y="500856"/>
            <a:ext cx="182882" cy="6858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traight Connector 27"/>
          <p:cNvSpPr/>
          <p:nvPr/>
        </p:nvSpPr>
        <p:spPr>
          <a:xfrm>
            <a:off x="457200" y="6353175"/>
            <a:ext cx="8229601" cy="0"/>
          </a:xfrm>
          <a:prstGeom prst="line">
            <a:avLst/>
          </a:prstGeom>
          <a:ln>
            <a:solidFill>
              <a:schemeClr val="accent2"/>
            </a:solidFill>
            <a:prstDash val="dash"/>
          </a:ln>
        </p:spPr>
        <p:txBody>
          <a:bodyPr lIns="45719" rIns="45719"/>
          <a:lstStyle/>
          <a:p>
            <a:endParaRPr/>
          </a:p>
        </p:txBody>
      </p:sp>
      <p:sp>
        <p:nvSpPr>
          <p:cNvPr id="3" name="Straight Connector 28"/>
          <p:cNvSpPr/>
          <p:nvPr/>
        </p:nvSpPr>
        <p:spPr>
          <a:xfrm>
            <a:off x="457200" y="1143000"/>
            <a:ext cx="8229601" cy="0"/>
          </a:xfrm>
          <a:prstGeom prst="line">
            <a:avLst/>
          </a:prstGeom>
          <a:ln>
            <a:solidFill>
              <a:schemeClr val="accent2"/>
            </a:solidFill>
            <a:prstDash val="dash"/>
          </a:ln>
        </p:spPr>
        <p:txBody>
          <a:bodyPr lIns="45719" rIns="45719"/>
          <a:lstStyle/>
          <a:p>
            <a:endParaRPr/>
          </a:p>
        </p:txBody>
      </p:sp>
      <p:sp>
        <p:nvSpPr>
          <p:cNvPr id="4" name="Isosceles Triangle 9"/>
          <p:cNvSpPr/>
          <p:nvPr/>
        </p:nvSpPr>
        <p:spPr>
          <a:xfrm rot="5400000">
            <a:off x="419099" y="6467474"/>
            <a:ext cx="190850" cy="120316"/>
          </a:xfrm>
          <a:prstGeom prst="triangl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 name="Title Text"/>
          <p:cNvSpPr txBox="1">
            <a:spLocks noGrp="1"/>
          </p:cNvSpPr>
          <p:nvPr>
            <p:ph type="title"/>
          </p:nvPr>
        </p:nvSpPr>
        <p:spPr>
          <a:xfrm>
            <a:off x="457200" y="152400"/>
            <a:ext cx="8229600" cy="9906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r>
              <a:t>Title Text</a:t>
            </a:r>
          </a:p>
        </p:txBody>
      </p:sp>
      <p:sp>
        <p:nvSpPr>
          <p:cNvPr id="6" name="Slide Number"/>
          <p:cNvSpPr txBox="1">
            <a:spLocks noGrp="1"/>
          </p:cNvSpPr>
          <p:nvPr>
            <p:ph type="sldNum" sz="quarter" idx="2"/>
          </p:nvPr>
        </p:nvSpPr>
        <p:spPr>
          <a:xfrm>
            <a:off x="612648" y="6356350"/>
            <a:ext cx="301908" cy="307340"/>
          </a:xfrm>
          <a:prstGeom prst="rect">
            <a:avLst/>
          </a:prstGeom>
          <a:ln w="12700">
            <a:miter lim="400000"/>
          </a:ln>
        </p:spPr>
        <p:txBody>
          <a:bodyPr wrap="none" lIns="45719" rIns="45719">
            <a:spAutoFit/>
          </a:bodyPr>
          <a:lstStyle>
            <a:lvl1pPr>
              <a:defRPr sz="1400">
                <a:solidFill>
                  <a:srgbClr val="464653"/>
                </a:solidFill>
              </a:defRPr>
            </a:lvl1pPr>
          </a:lstStyle>
          <a:p>
            <a:fld id="{86CB4B4D-7CA3-9044-876B-883B54F8677D}" type="slidenum">
              <a:t>‹#›</a:t>
            </a:fld>
            <a:endParaRPr/>
          </a:p>
        </p:txBody>
      </p:sp>
      <p:sp>
        <p:nvSpPr>
          <p:cNvPr id="7" name="Body Level One…"/>
          <p:cNvSpPr txBox="1">
            <a:spLocks noGrp="1"/>
          </p:cNvSpPr>
          <p:nvPr>
            <p:ph type="body" idx="1"/>
          </p:nvPr>
        </p:nvSpPr>
        <p:spPr>
          <a:xfrm>
            <a:off x="457200" y="1219200"/>
            <a:ext cx="8229600" cy="493776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1pPr>
      <a:lvl2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2pPr>
      <a:lvl3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3pPr>
      <a:lvl4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4pPr>
      <a:lvl5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5pPr>
      <a:lvl6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6pPr>
      <a:lvl7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7pPr>
      <a:lvl8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8pPr>
      <a:lvl9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9pPr>
    </p:titleStyle>
    <p:bodyStyle>
      <a:lvl1pPr marL="274320" marR="0" indent="-274320" algn="l" defTabSz="914400" rtl="0" latinLnBrk="0">
        <a:lnSpc>
          <a:spcPct val="100000"/>
        </a:lnSpc>
        <a:spcBef>
          <a:spcPts val="600"/>
        </a:spcBef>
        <a:spcAft>
          <a:spcPts val="0"/>
        </a:spcAft>
        <a:buClr>
          <a:schemeClr val="accent1"/>
        </a:buClr>
        <a:buSzPct val="76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1pPr>
      <a:lvl2pPr marL="584420" marR="0" indent="-310100" algn="l" defTabSz="914400" rtl="0" latinLnBrk="0">
        <a:lnSpc>
          <a:spcPct val="100000"/>
        </a:lnSpc>
        <a:spcBef>
          <a:spcPts val="600"/>
        </a:spcBef>
        <a:spcAft>
          <a:spcPts val="0"/>
        </a:spcAft>
        <a:buClr>
          <a:schemeClr val="accent1"/>
        </a:buClr>
        <a:buSzPct val="76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2pPr>
      <a:lvl3pPr marL="891540" marR="0" indent="-297180" algn="l" defTabSz="914400" rtl="0" latinLnBrk="0">
        <a:lnSpc>
          <a:spcPct val="100000"/>
        </a:lnSpc>
        <a:spcBef>
          <a:spcPts val="600"/>
        </a:spcBef>
        <a:spcAft>
          <a:spcPts val="0"/>
        </a:spcAft>
        <a:buClr>
          <a:schemeClr val="accent1"/>
        </a:buClr>
        <a:buSzPct val="76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3pPr>
      <a:lvl4pPr marL="1198880" marR="0" indent="-330200" algn="l" defTabSz="914400" rtl="0" latinLnBrk="0">
        <a:lnSpc>
          <a:spcPct val="100000"/>
        </a:lnSpc>
        <a:spcBef>
          <a:spcPts val="600"/>
        </a:spcBef>
        <a:spcAft>
          <a:spcPts val="0"/>
        </a:spcAft>
        <a:buClr>
          <a:schemeClr val="accent1"/>
        </a:buClr>
        <a:buSzPct val="70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4pPr>
      <a:lvl5pPr marL="1514475" marR="0" indent="-371475" algn="l" defTabSz="914400" rtl="0" latinLnBrk="0">
        <a:lnSpc>
          <a:spcPct val="100000"/>
        </a:lnSpc>
        <a:spcBef>
          <a:spcPts val="600"/>
        </a:spcBef>
        <a:spcAft>
          <a:spcPts val="0"/>
        </a:spcAft>
        <a:buClr>
          <a:schemeClr val="accent1"/>
        </a:buClr>
        <a:buSzPct val="70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5pPr>
      <a:lvl6pPr marL="1760220" marR="0" indent="-297180" algn="l" defTabSz="914400" rtl="0" latinLnBrk="0">
        <a:lnSpc>
          <a:spcPct val="100000"/>
        </a:lnSpc>
        <a:spcBef>
          <a:spcPts val="600"/>
        </a:spcBef>
        <a:spcAft>
          <a:spcPts val="0"/>
        </a:spcAft>
        <a:buClr>
          <a:schemeClr val="accent1"/>
        </a:buClr>
        <a:buSzPct val="75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6pPr>
      <a:lvl7pPr marL="1985554" marR="0" indent="-339634" algn="l" defTabSz="914400" rtl="0" latinLnBrk="0">
        <a:lnSpc>
          <a:spcPct val="100000"/>
        </a:lnSpc>
        <a:spcBef>
          <a:spcPts val="600"/>
        </a:spcBef>
        <a:spcAft>
          <a:spcPts val="0"/>
        </a:spcAft>
        <a:buClr>
          <a:schemeClr val="accent1"/>
        </a:buClr>
        <a:buSzPct val="75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7pPr>
      <a:lvl8pPr marL="2168434" marR="0" indent="-339634" algn="l" defTabSz="914400" rtl="0" latinLnBrk="0">
        <a:lnSpc>
          <a:spcPct val="100000"/>
        </a:lnSpc>
        <a:spcBef>
          <a:spcPts val="600"/>
        </a:spcBef>
        <a:spcAft>
          <a:spcPts val="0"/>
        </a:spcAft>
        <a:buClr>
          <a:schemeClr val="accent1"/>
        </a:buClr>
        <a:buSzPct val="75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8pPr>
      <a:lvl9pPr marL="2407919" marR="0" indent="-396239" algn="l" defTabSz="914400" rtl="0" latinLnBrk="0">
        <a:lnSpc>
          <a:spcPct val="100000"/>
        </a:lnSpc>
        <a:spcBef>
          <a:spcPts val="600"/>
        </a:spcBef>
        <a:spcAft>
          <a:spcPts val="0"/>
        </a:spcAft>
        <a:buClr>
          <a:schemeClr val="accent1"/>
        </a:buClr>
        <a:buSzPct val="75000"/>
        <a:buFontTx/>
        <a:buChar char=""/>
        <a:tabLst/>
        <a:defRPr sz="2600" b="0" i="0" u="none" strike="noStrike" cap="none" spc="0" baseline="0">
          <a:ln>
            <a:noFill/>
          </a:ln>
          <a:solidFill>
            <a:srgbClr val="000000"/>
          </a:solidFill>
          <a:uFillTx/>
          <a:latin typeface="Gill Sans MT"/>
          <a:ea typeface="Gill Sans MT"/>
          <a:cs typeface="Gill Sans MT"/>
          <a:sym typeface="Gill Sans MT"/>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1pPr>
      <a:lvl2pPr marL="0" marR="0" indent="4572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2pPr>
      <a:lvl3pPr marL="0" marR="0" indent="9144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3pPr>
      <a:lvl4pPr marL="0" marR="0" indent="13716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4pPr>
      <a:lvl5pPr marL="0" marR="0" indent="18288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5pPr>
      <a:lvl6pPr marL="0" marR="0" indent="22860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6pPr>
      <a:lvl7pPr marL="0" marR="0" indent="27432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7pPr>
      <a:lvl8pPr marL="0" marR="0" indent="32004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8pPr>
      <a:lvl9pPr marL="0" marR="0" indent="365760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roblab.org/courses/embedded/datashee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oblab.org/courses/embedded/datasheets/74HC4511-7SegmentBSD.pdf" TargetMode="External"/><Relationship Id="rId2" Type="http://schemas.openxmlformats.org/officeDocument/2006/relationships/hyperlink" Target="https://roblab.org/courses/embedded/datasheets/ZC4001-NOR.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roblab.org/courses/embedded/labs/lab03-H-adde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a:spLocks noGrp="1"/>
          </p:cNvSpPr>
          <p:nvPr>
            <p:ph type="ctrTitle"/>
          </p:nvPr>
        </p:nvSpPr>
        <p:spPr>
          <a:xfrm>
            <a:off x="1219200" y="3877056"/>
            <a:ext cx="6858000" cy="990600"/>
          </a:xfrm>
          <a:prstGeom prst="rect">
            <a:avLst/>
          </a:prstGeom>
        </p:spPr>
        <p:txBody>
          <a:bodyPr/>
          <a:lstStyle/>
          <a:p>
            <a:pPr>
              <a:defRPr sz="2800"/>
            </a:pPr>
            <a:r>
              <a:rPr lang="en-US" dirty="0"/>
              <a:t>Embedded Systems Lab Prep 3</a:t>
            </a:r>
            <a:br>
              <a:rPr lang="en-US" dirty="0"/>
            </a:br>
            <a:r>
              <a:rPr lang="en-US" dirty="0"/>
              <a:t>Building Circuits</a:t>
            </a:r>
            <a:endParaRPr dirty="0"/>
          </a:p>
        </p:txBody>
      </p:sp>
      <p:sp>
        <p:nvSpPr>
          <p:cNvPr id="133" name="Slide Number Placeholder 3"/>
          <p:cNvSpPr txBox="1">
            <a:spLocks noGrp="1"/>
          </p:cNvSpPr>
          <p:nvPr>
            <p:ph type="sldNum" sz="quarter" idx="2"/>
          </p:nvPr>
        </p:nvSpPr>
        <p:spPr>
          <a:xfrm>
            <a:off x="1216152" y="6355079"/>
            <a:ext cx="203024" cy="3073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B6B0-00A9-A979-E4A1-D27BC587FF34}"/>
              </a:ext>
            </a:extLst>
          </p:cNvPr>
          <p:cNvSpPr>
            <a:spLocks noGrp="1"/>
          </p:cNvSpPr>
          <p:nvPr>
            <p:ph type="title"/>
          </p:nvPr>
        </p:nvSpPr>
        <p:spPr/>
        <p:txBody>
          <a:bodyPr/>
          <a:lstStyle/>
          <a:p>
            <a:r>
              <a:rPr lang="en-AU" dirty="0"/>
              <a:t>How to determine resistance</a:t>
            </a:r>
          </a:p>
        </p:txBody>
      </p:sp>
      <p:sp>
        <p:nvSpPr>
          <p:cNvPr id="3" name="Text Placeholder 2">
            <a:extLst>
              <a:ext uri="{FF2B5EF4-FFF2-40B4-BE49-F238E27FC236}">
                <a16:creationId xmlns:a16="http://schemas.microsoft.com/office/drawing/2014/main" id="{53A3A0E9-D98F-39B0-8817-6B8FE4EB42F7}"/>
              </a:ext>
            </a:extLst>
          </p:cNvPr>
          <p:cNvSpPr>
            <a:spLocks noGrp="1"/>
          </p:cNvSpPr>
          <p:nvPr>
            <p:ph type="body" idx="1"/>
          </p:nvPr>
        </p:nvSpPr>
        <p:spPr>
          <a:xfrm>
            <a:off x="5696712" y="1219200"/>
            <a:ext cx="2990088" cy="4937760"/>
          </a:xfrm>
        </p:spPr>
        <p:txBody>
          <a:bodyPr/>
          <a:lstStyle/>
          <a:p>
            <a:r>
              <a:rPr lang="en-AU" dirty="0"/>
              <a:t>But it’s way easier to use a </a:t>
            </a:r>
            <a:r>
              <a:rPr lang="en-AU" dirty="0" err="1"/>
              <a:t>multimeter</a:t>
            </a:r>
            <a:endParaRPr lang="en-AU" dirty="0"/>
          </a:p>
        </p:txBody>
      </p:sp>
      <p:pic>
        <p:nvPicPr>
          <p:cNvPr id="5" name="Picture 4">
            <a:extLst>
              <a:ext uri="{FF2B5EF4-FFF2-40B4-BE49-F238E27FC236}">
                <a16:creationId xmlns:a16="http://schemas.microsoft.com/office/drawing/2014/main" id="{0C3B174C-10D9-3D2A-2080-55F1F2928455}"/>
              </a:ext>
            </a:extLst>
          </p:cNvPr>
          <p:cNvPicPr>
            <a:picLocks noChangeAspect="1"/>
          </p:cNvPicPr>
          <p:nvPr/>
        </p:nvPicPr>
        <p:blipFill>
          <a:blip r:embed="rId2"/>
          <a:stretch>
            <a:fillRect/>
          </a:stretch>
        </p:blipFill>
        <p:spPr>
          <a:xfrm>
            <a:off x="658369" y="1572768"/>
            <a:ext cx="4512528" cy="4443984"/>
          </a:xfrm>
          <a:prstGeom prst="rect">
            <a:avLst/>
          </a:prstGeom>
        </p:spPr>
      </p:pic>
    </p:spTree>
    <p:extLst>
      <p:ext uri="{BB962C8B-B14F-4D97-AF65-F5344CB8AC3E}">
        <p14:creationId xmlns:p14="http://schemas.microsoft.com/office/powerpoint/2010/main" val="42490598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0839-10AE-99D3-122A-AF72428FC10C}"/>
              </a:ext>
            </a:extLst>
          </p:cNvPr>
          <p:cNvSpPr>
            <a:spLocks noGrp="1"/>
          </p:cNvSpPr>
          <p:nvPr>
            <p:ph type="title"/>
          </p:nvPr>
        </p:nvSpPr>
        <p:spPr/>
        <p:txBody>
          <a:bodyPr/>
          <a:lstStyle/>
          <a:p>
            <a:r>
              <a:rPr lang="en-AU" dirty="0"/>
              <a:t>How to use </a:t>
            </a:r>
            <a:r>
              <a:rPr lang="en-AU" dirty="0" err="1"/>
              <a:t>multimeters</a:t>
            </a:r>
            <a:endParaRPr lang="en-AU" dirty="0"/>
          </a:p>
        </p:txBody>
      </p:sp>
      <p:sp>
        <p:nvSpPr>
          <p:cNvPr id="3" name="TextBox 2">
            <a:extLst>
              <a:ext uri="{FF2B5EF4-FFF2-40B4-BE49-F238E27FC236}">
                <a16:creationId xmlns:a16="http://schemas.microsoft.com/office/drawing/2014/main" id="{F3B776F3-D498-F703-DF2C-99CF8AC2DDA4}"/>
              </a:ext>
            </a:extLst>
          </p:cNvPr>
          <p:cNvSpPr txBox="1"/>
          <p:nvPr/>
        </p:nvSpPr>
        <p:spPr>
          <a:xfrm>
            <a:off x="1353312" y="5897880"/>
            <a:ext cx="779068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dirty="0">
                <a:ln>
                  <a:noFill/>
                </a:ln>
                <a:solidFill>
                  <a:srgbClr val="000000"/>
                </a:solidFill>
                <a:effectLst/>
                <a:uFillTx/>
                <a:latin typeface="Gill Sans MT"/>
                <a:ea typeface="Gill Sans MT"/>
                <a:cs typeface="Gill Sans MT"/>
                <a:sym typeface="Gill Sans MT"/>
              </a:rPr>
              <a:t>Check continuity across the whole circuit before running it. </a:t>
            </a:r>
          </a:p>
        </p:txBody>
      </p:sp>
      <p:pic>
        <p:nvPicPr>
          <p:cNvPr id="5" name="Picture 4">
            <a:extLst>
              <a:ext uri="{FF2B5EF4-FFF2-40B4-BE49-F238E27FC236}">
                <a16:creationId xmlns:a16="http://schemas.microsoft.com/office/drawing/2014/main" id="{CB9CD79D-6AA5-EDF1-A137-BD433983B649}"/>
              </a:ext>
            </a:extLst>
          </p:cNvPr>
          <p:cNvPicPr>
            <a:picLocks noChangeAspect="1"/>
          </p:cNvPicPr>
          <p:nvPr/>
        </p:nvPicPr>
        <p:blipFill>
          <a:blip r:embed="rId2"/>
          <a:stretch>
            <a:fillRect/>
          </a:stretch>
        </p:blipFill>
        <p:spPr>
          <a:xfrm>
            <a:off x="1860063" y="1515817"/>
            <a:ext cx="5423873" cy="4117868"/>
          </a:xfrm>
          <a:prstGeom prst="rect">
            <a:avLst/>
          </a:prstGeom>
        </p:spPr>
      </p:pic>
    </p:spTree>
    <p:extLst>
      <p:ext uri="{BB962C8B-B14F-4D97-AF65-F5344CB8AC3E}">
        <p14:creationId xmlns:p14="http://schemas.microsoft.com/office/powerpoint/2010/main" val="166307426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D154-6B2F-77EF-F7B9-065557A19173}"/>
              </a:ext>
            </a:extLst>
          </p:cNvPr>
          <p:cNvSpPr>
            <a:spLocks noGrp="1"/>
          </p:cNvSpPr>
          <p:nvPr>
            <p:ph type="title"/>
          </p:nvPr>
        </p:nvSpPr>
        <p:spPr/>
        <p:txBody>
          <a:bodyPr/>
          <a:lstStyle/>
          <a:p>
            <a:r>
              <a:rPr lang="en-AU" dirty="0"/>
              <a:t>Datasheets</a:t>
            </a:r>
          </a:p>
        </p:txBody>
      </p:sp>
      <p:sp>
        <p:nvSpPr>
          <p:cNvPr id="3" name="Text Placeholder 2">
            <a:extLst>
              <a:ext uri="{FF2B5EF4-FFF2-40B4-BE49-F238E27FC236}">
                <a16:creationId xmlns:a16="http://schemas.microsoft.com/office/drawing/2014/main" id="{EB590878-5F54-9356-10FE-764E63991677}"/>
              </a:ext>
            </a:extLst>
          </p:cNvPr>
          <p:cNvSpPr>
            <a:spLocks noGrp="1"/>
          </p:cNvSpPr>
          <p:nvPr>
            <p:ph type="body" idx="1"/>
          </p:nvPr>
        </p:nvSpPr>
        <p:spPr/>
        <p:txBody>
          <a:bodyPr/>
          <a:lstStyle/>
          <a:p>
            <a:r>
              <a:rPr lang="en-AU" dirty="0"/>
              <a:t>You will need to read the datasheets to understand how the components work.</a:t>
            </a:r>
          </a:p>
          <a:p>
            <a:r>
              <a:rPr lang="en-AU" dirty="0"/>
              <a:t>This is very important, if you don’t understand the chip, you won’t know how to wire it up and so how to complete the lab. </a:t>
            </a:r>
          </a:p>
          <a:p>
            <a:r>
              <a:rPr lang="en-AU" dirty="0"/>
              <a:t>Datasheets can be found here (lab sheet link is broken): </a:t>
            </a:r>
            <a:r>
              <a:rPr lang="en-AU" dirty="0">
                <a:hlinkClick r:id="rId2"/>
              </a:rPr>
              <a:t>https://roblab.org/courses/embedded/datasheets/</a:t>
            </a:r>
            <a:endParaRPr lang="en-AU" dirty="0"/>
          </a:p>
          <a:p>
            <a:endParaRPr lang="en-AU" dirty="0"/>
          </a:p>
        </p:txBody>
      </p:sp>
    </p:spTree>
    <p:extLst>
      <p:ext uri="{BB962C8B-B14F-4D97-AF65-F5344CB8AC3E}">
        <p14:creationId xmlns:p14="http://schemas.microsoft.com/office/powerpoint/2010/main" val="248155839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C08B-67D8-44C1-24FC-1E120FD31DEF}"/>
              </a:ext>
            </a:extLst>
          </p:cNvPr>
          <p:cNvSpPr>
            <a:spLocks noGrp="1"/>
          </p:cNvSpPr>
          <p:nvPr>
            <p:ph type="title"/>
          </p:nvPr>
        </p:nvSpPr>
        <p:spPr/>
        <p:txBody>
          <a:bodyPr/>
          <a:lstStyle/>
          <a:p>
            <a:r>
              <a:rPr lang="en-AU" dirty="0"/>
              <a:t>NOR Example and Adder Example</a:t>
            </a:r>
          </a:p>
        </p:txBody>
      </p:sp>
      <p:sp>
        <p:nvSpPr>
          <p:cNvPr id="3" name="Text Placeholder 2">
            <a:extLst>
              <a:ext uri="{FF2B5EF4-FFF2-40B4-BE49-F238E27FC236}">
                <a16:creationId xmlns:a16="http://schemas.microsoft.com/office/drawing/2014/main" id="{6E94D0AD-091F-74FF-C80C-71BD37821A7B}"/>
              </a:ext>
            </a:extLst>
          </p:cNvPr>
          <p:cNvSpPr>
            <a:spLocks noGrp="1"/>
          </p:cNvSpPr>
          <p:nvPr>
            <p:ph type="body" idx="1"/>
          </p:nvPr>
        </p:nvSpPr>
        <p:spPr/>
        <p:txBody>
          <a:bodyPr/>
          <a:lstStyle/>
          <a:p>
            <a:r>
              <a:rPr lang="en-AU" dirty="0"/>
              <a:t>ZC4001 NOR</a:t>
            </a:r>
            <a:br>
              <a:rPr lang="en-AU" dirty="0"/>
            </a:br>
            <a:r>
              <a:rPr lang="en-AU" dirty="0">
                <a:hlinkClick r:id="rId2"/>
              </a:rPr>
              <a:t>https://roblab.org/courses/embedded/datasheets/ZC4001-NOR.pdf</a:t>
            </a:r>
            <a:endParaRPr lang="en-AU" dirty="0"/>
          </a:p>
          <a:p>
            <a:r>
              <a:rPr lang="en-AU" dirty="0"/>
              <a:t>74HC283 Adder</a:t>
            </a:r>
            <a:br>
              <a:rPr lang="en-AU" dirty="0"/>
            </a:br>
            <a:r>
              <a:rPr lang="en-AU" dirty="0">
                <a:hlinkClick r:id="rId3"/>
              </a:rPr>
              <a:t>https://roblab.org/courses/embedded/datasheets/74HC4511-7SegmentBSD.pdf</a:t>
            </a:r>
            <a:endParaRPr lang="en-AU" dirty="0"/>
          </a:p>
          <a:p>
            <a:r>
              <a:rPr lang="en-AU" dirty="0"/>
              <a:t>You must power all chips, connecting both VCC and VDD (voltage and ground).</a:t>
            </a:r>
          </a:p>
          <a:p>
            <a:r>
              <a:rPr lang="en-AU" dirty="0"/>
              <a:t>You must orient the chip correctly</a:t>
            </a:r>
          </a:p>
          <a:p>
            <a:endParaRPr lang="en-AU" dirty="0"/>
          </a:p>
          <a:p>
            <a:endParaRPr lang="en-AU" dirty="0"/>
          </a:p>
        </p:txBody>
      </p:sp>
    </p:spTree>
    <p:extLst>
      <p:ext uri="{BB962C8B-B14F-4D97-AF65-F5344CB8AC3E}">
        <p14:creationId xmlns:p14="http://schemas.microsoft.com/office/powerpoint/2010/main" val="6223633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1FF7-554A-C74A-3463-DB11180703A9}"/>
              </a:ext>
            </a:extLst>
          </p:cNvPr>
          <p:cNvSpPr>
            <a:spLocks noGrp="1"/>
          </p:cNvSpPr>
          <p:nvPr>
            <p:ph type="title"/>
          </p:nvPr>
        </p:nvSpPr>
        <p:spPr/>
        <p:txBody>
          <a:bodyPr/>
          <a:lstStyle/>
          <a:p>
            <a:r>
              <a:rPr lang="en-AU" dirty="0"/>
              <a:t>Important Lab Info</a:t>
            </a:r>
          </a:p>
        </p:txBody>
      </p:sp>
      <p:sp>
        <p:nvSpPr>
          <p:cNvPr id="3" name="Text Placeholder 2">
            <a:extLst>
              <a:ext uri="{FF2B5EF4-FFF2-40B4-BE49-F238E27FC236}">
                <a16:creationId xmlns:a16="http://schemas.microsoft.com/office/drawing/2014/main" id="{D43E4818-9EA8-6922-C3DC-0B8BEC0AEA43}"/>
              </a:ext>
            </a:extLst>
          </p:cNvPr>
          <p:cNvSpPr>
            <a:spLocks noGrp="1"/>
          </p:cNvSpPr>
          <p:nvPr>
            <p:ph type="body" idx="1"/>
          </p:nvPr>
        </p:nvSpPr>
        <p:spPr/>
        <p:txBody>
          <a:bodyPr/>
          <a:lstStyle/>
          <a:p>
            <a:r>
              <a:rPr lang="en-AU" dirty="0"/>
              <a:t>All chips are tested at the start and end. You lose 1 mark for each chip you break/blow up.</a:t>
            </a:r>
          </a:p>
          <a:p>
            <a:r>
              <a:rPr lang="en-AU" dirty="0"/>
              <a:t>Facilitator must check your circuit before you power it on so you don’t blow it up</a:t>
            </a:r>
          </a:p>
          <a:p>
            <a:r>
              <a:rPr lang="en-AU" dirty="0"/>
              <a:t>You can bring your own kit to do the lab (breadboard, </a:t>
            </a:r>
            <a:r>
              <a:rPr lang="en-AU" dirty="0" err="1"/>
              <a:t>duPont</a:t>
            </a:r>
            <a:r>
              <a:rPr lang="en-AU" dirty="0"/>
              <a:t> etc), but you cannot complete the lab at home. You must build your circuit from scratch in class.</a:t>
            </a:r>
          </a:p>
          <a:p>
            <a:r>
              <a:rPr lang="en-AU" dirty="0"/>
              <a:t>Use your </a:t>
            </a:r>
            <a:r>
              <a:rPr lang="en-AU" dirty="0" err="1"/>
              <a:t>multimeter</a:t>
            </a:r>
            <a:r>
              <a:rPr lang="en-AU" dirty="0"/>
              <a:t> to check your circuit if it doesn’t work, debug it (go through it step by step and find the fault). </a:t>
            </a:r>
          </a:p>
          <a:p>
            <a:endParaRPr lang="en-AU" dirty="0"/>
          </a:p>
        </p:txBody>
      </p:sp>
    </p:spTree>
    <p:extLst>
      <p:ext uri="{BB962C8B-B14F-4D97-AF65-F5344CB8AC3E}">
        <p14:creationId xmlns:p14="http://schemas.microsoft.com/office/powerpoint/2010/main" val="6720824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C804-3B81-2567-3A61-EC0ABC8B0D2F}"/>
              </a:ext>
            </a:extLst>
          </p:cNvPr>
          <p:cNvSpPr>
            <a:spLocks noGrp="1"/>
          </p:cNvSpPr>
          <p:nvPr>
            <p:ph type="title"/>
          </p:nvPr>
        </p:nvSpPr>
        <p:spPr/>
        <p:txBody>
          <a:bodyPr/>
          <a:lstStyle/>
          <a:p>
            <a:r>
              <a:rPr lang="en-AU" dirty="0" err="1"/>
              <a:t>Tinkercad</a:t>
            </a:r>
            <a:r>
              <a:rPr lang="en-AU" dirty="0"/>
              <a:t> for Preparation</a:t>
            </a:r>
          </a:p>
        </p:txBody>
      </p:sp>
      <p:sp>
        <p:nvSpPr>
          <p:cNvPr id="3" name="Text Placeholder 2">
            <a:extLst>
              <a:ext uri="{FF2B5EF4-FFF2-40B4-BE49-F238E27FC236}">
                <a16:creationId xmlns:a16="http://schemas.microsoft.com/office/drawing/2014/main" id="{DCBDBCE7-DDB6-BF3D-ECB8-574EA97BAA97}"/>
              </a:ext>
            </a:extLst>
          </p:cNvPr>
          <p:cNvSpPr>
            <a:spLocks noGrp="1"/>
          </p:cNvSpPr>
          <p:nvPr>
            <p:ph type="body" idx="1"/>
          </p:nvPr>
        </p:nvSpPr>
        <p:spPr/>
        <p:txBody>
          <a:bodyPr/>
          <a:lstStyle/>
          <a:p>
            <a:r>
              <a:rPr lang="en-AU" dirty="0"/>
              <a:t>You can choose to complete the lab at home in </a:t>
            </a:r>
            <a:r>
              <a:rPr lang="en-AU" dirty="0" err="1"/>
              <a:t>tinkercad</a:t>
            </a:r>
            <a:r>
              <a:rPr lang="en-AU" dirty="0"/>
              <a:t> to learn a bit about wiring and electronics.</a:t>
            </a:r>
          </a:p>
          <a:p>
            <a:r>
              <a:rPr lang="en-AU" dirty="0"/>
              <a:t>Note the chips are a bit difference in </a:t>
            </a:r>
            <a:r>
              <a:rPr lang="en-AU" dirty="0" err="1"/>
              <a:t>tinkercad</a:t>
            </a:r>
            <a:r>
              <a:rPr lang="en-AU" dirty="0"/>
              <a:t>, you can’t copy your real circuit exactly as what you do in </a:t>
            </a:r>
            <a:r>
              <a:rPr lang="en-AU" dirty="0" err="1"/>
              <a:t>tinkercad</a:t>
            </a:r>
            <a:r>
              <a:rPr lang="en-AU" dirty="0"/>
              <a:t> (but it’s still good to do for the learnings). </a:t>
            </a:r>
          </a:p>
          <a:p>
            <a:endParaRPr lang="en-AU" dirty="0"/>
          </a:p>
        </p:txBody>
      </p:sp>
    </p:spTree>
    <p:extLst>
      <p:ext uri="{BB962C8B-B14F-4D97-AF65-F5344CB8AC3E}">
        <p14:creationId xmlns:p14="http://schemas.microsoft.com/office/powerpoint/2010/main" val="32934440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9326-4B1F-2854-987D-AA5EC56AB757}"/>
              </a:ext>
            </a:extLst>
          </p:cNvPr>
          <p:cNvSpPr>
            <a:spLocks noGrp="1"/>
          </p:cNvSpPr>
          <p:nvPr>
            <p:ph type="title"/>
          </p:nvPr>
        </p:nvSpPr>
        <p:spPr/>
        <p:txBody>
          <a:bodyPr/>
          <a:lstStyle/>
          <a:p>
            <a:r>
              <a:rPr lang="en-AU" dirty="0"/>
              <a:t>Lab Preparation</a:t>
            </a:r>
          </a:p>
        </p:txBody>
      </p:sp>
      <p:sp>
        <p:nvSpPr>
          <p:cNvPr id="3" name="Text Placeholder 2">
            <a:extLst>
              <a:ext uri="{FF2B5EF4-FFF2-40B4-BE49-F238E27FC236}">
                <a16:creationId xmlns:a16="http://schemas.microsoft.com/office/drawing/2014/main" id="{CC39D615-966C-D045-F274-050E1FA50B9E}"/>
              </a:ext>
            </a:extLst>
          </p:cNvPr>
          <p:cNvSpPr>
            <a:spLocks noGrp="1"/>
          </p:cNvSpPr>
          <p:nvPr>
            <p:ph type="body" idx="1"/>
          </p:nvPr>
        </p:nvSpPr>
        <p:spPr/>
        <p:txBody>
          <a:bodyPr>
            <a:normAutofit lnSpcReduction="10000"/>
          </a:bodyPr>
          <a:lstStyle/>
          <a:p>
            <a:r>
              <a:rPr lang="en-AU" dirty="0"/>
              <a:t>You can’t do the lab physically from home</a:t>
            </a:r>
          </a:p>
          <a:p>
            <a:r>
              <a:rPr lang="en-AU" dirty="0"/>
              <a:t>But make sure you understand how breadboards work and how you would wire everything. Use </a:t>
            </a:r>
            <a:r>
              <a:rPr lang="en-AU" dirty="0" err="1"/>
              <a:t>tinkercad</a:t>
            </a:r>
            <a:r>
              <a:rPr lang="en-AU" dirty="0"/>
              <a:t> for this, read the adder and gate chip datasheets and implement the lab on </a:t>
            </a:r>
            <a:r>
              <a:rPr lang="en-AU" dirty="0" err="1"/>
              <a:t>tinkercad</a:t>
            </a:r>
            <a:r>
              <a:rPr lang="en-AU" dirty="0"/>
              <a:t>.</a:t>
            </a:r>
          </a:p>
          <a:p>
            <a:r>
              <a:rPr lang="en-AU" dirty="0"/>
              <a:t>Make sure you understand the difference between the </a:t>
            </a:r>
            <a:r>
              <a:rPr lang="en-AU" dirty="0" err="1"/>
              <a:t>tinkercad</a:t>
            </a:r>
            <a:r>
              <a:rPr lang="en-AU" dirty="0"/>
              <a:t> chips and the chips we use, and then come into the lab and wire up your modified </a:t>
            </a:r>
            <a:r>
              <a:rPr lang="en-AU" dirty="0" err="1"/>
              <a:t>tinkercad</a:t>
            </a:r>
            <a:r>
              <a:rPr lang="en-AU" dirty="0"/>
              <a:t> circuit.</a:t>
            </a:r>
          </a:p>
          <a:p>
            <a:r>
              <a:rPr lang="en-AU" dirty="0"/>
              <a:t>The hard part of the lab is figuring out what wires into what. If you aren’t careful you could blow stuff up. Spend some time in </a:t>
            </a:r>
            <a:r>
              <a:rPr lang="en-AU" dirty="0" err="1"/>
              <a:t>tinkercad</a:t>
            </a:r>
            <a:r>
              <a:rPr lang="en-AU" dirty="0"/>
              <a:t> or just brainstorming and figure out </a:t>
            </a:r>
            <a:r>
              <a:rPr lang="en-AU"/>
              <a:t>your wiring. </a:t>
            </a:r>
            <a:endParaRPr lang="en-AU" dirty="0"/>
          </a:p>
        </p:txBody>
      </p:sp>
    </p:spTree>
    <p:extLst>
      <p:ext uri="{BB962C8B-B14F-4D97-AF65-F5344CB8AC3E}">
        <p14:creationId xmlns:p14="http://schemas.microsoft.com/office/powerpoint/2010/main" val="6770244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noGrp="1"/>
          </p:cNvSpPr>
          <p:nvPr>
            <p:ph type="title"/>
          </p:nvPr>
        </p:nvSpPr>
        <p:spPr>
          <a:prstGeom prst="rect">
            <a:avLst/>
          </a:prstGeom>
        </p:spPr>
        <p:txBody>
          <a:bodyPr/>
          <a:lstStyle/>
          <a:p>
            <a:r>
              <a:rPr lang="en-AU" dirty="0"/>
              <a:t>What is the Goal of the Lab?</a:t>
            </a:r>
            <a:endParaRPr dirty="0"/>
          </a:p>
        </p:txBody>
      </p:sp>
      <p:sp>
        <p:nvSpPr>
          <p:cNvPr id="136" name="Content Placeholder 2"/>
          <p:cNvSpPr txBox="1">
            <a:spLocks noGrp="1"/>
          </p:cNvSpPr>
          <p:nvPr>
            <p:ph type="body" idx="1"/>
          </p:nvPr>
        </p:nvSpPr>
        <p:spPr>
          <a:xfrm>
            <a:off x="457200" y="1219199"/>
            <a:ext cx="8229600" cy="4937762"/>
          </a:xfrm>
          <a:prstGeom prst="rect">
            <a:avLst/>
          </a:prstGeom>
        </p:spPr>
        <p:txBody>
          <a:bodyPr/>
          <a:lstStyle/>
          <a:p>
            <a:pPr defTabSz="896111">
              <a:lnSpc>
                <a:spcPct val="90000"/>
              </a:lnSpc>
              <a:spcBef>
                <a:spcPts val="500"/>
              </a:spcBef>
              <a:defRPr sz="2548"/>
            </a:pPr>
            <a:r>
              <a:rPr lang="en-AU" dirty="0">
                <a:hlinkClick r:id="rId2"/>
              </a:rPr>
              <a:t>https://roblab.org/courses/embedded/labs/lab03-H-adder.pdf</a:t>
            </a:r>
            <a:endParaRPr lang="en-AU" dirty="0"/>
          </a:p>
          <a:p>
            <a:pPr defTabSz="896111">
              <a:lnSpc>
                <a:spcPct val="90000"/>
              </a:lnSpc>
              <a:spcBef>
                <a:spcPts val="500"/>
              </a:spcBef>
              <a:defRPr sz="2548"/>
            </a:pPr>
            <a:r>
              <a:rPr lang="en-AU" dirty="0"/>
              <a:t>You’ll get NOR and NAND chips, FLIP FLOP Chips, Adder Chips and DIP Switches, LEDs and Resistors</a:t>
            </a:r>
          </a:p>
          <a:p>
            <a:pPr defTabSz="896111">
              <a:lnSpc>
                <a:spcPct val="90000"/>
              </a:lnSpc>
              <a:spcBef>
                <a:spcPts val="500"/>
              </a:spcBef>
              <a:defRPr sz="2548"/>
            </a:pPr>
            <a:r>
              <a:rPr lang="en-AU" dirty="0"/>
              <a:t>You need to connect them to implement what the lab sheet says. </a:t>
            </a:r>
          </a:p>
          <a:p>
            <a:pPr defTabSz="896111">
              <a:lnSpc>
                <a:spcPct val="90000"/>
              </a:lnSpc>
              <a:spcBef>
                <a:spcPts val="500"/>
              </a:spcBef>
              <a:defRPr sz="2548"/>
            </a:pPr>
            <a:r>
              <a:rPr lang="en-AU" dirty="0"/>
              <a:t>You must do exactly what the lab sheet says, you cannot make your own changes. </a:t>
            </a:r>
          </a:p>
        </p:txBody>
      </p:sp>
      <p:sp>
        <p:nvSpPr>
          <p:cNvPr id="137" name="Slide Number Placeholder 4"/>
          <p:cNvSpPr txBox="1">
            <a:spLocks noGrp="1"/>
          </p:cNvSpPr>
          <p:nvPr>
            <p:ph type="sldNum" sz="quarter" idx="2"/>
          </p:nvPr>
        </p:nvSpPr>
        <p:spPr>
          <a:xfrm>
            <a:off x="612648" y="6356349"/>
            <a:ext cx="203024" cy="3073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684A-8A94-06F2-7F88-630886F81945}"/>
              </a:ext>
            </a:extLst>
          </p:cNvPr>
          <p:cNvSpPr>
            <a:spLocks noGrp="1"/>
          </p:cNvSpPr>
          <p:nvPr>
            <p:ph type="title"/>
          </p:nvPr>
        </p:nvSpPr>
        <p:spPr/>
        <p:txBody>
          <a:bodyPr/>
          <a:lstStyle/>
          <a:p>
            <a:r>
              <a:rPr lang="en-AU" dirty="0"/>
              <a:t>Components</a:t>
            </a:r>
          </a:p>
        </p:txBody>
      </p:sp>
      <p:pic>
        <p:nvPicPr>
          <p:cNvPr id="4" name="Picture 3">
            <a:extLst>
              <a:ext uri="{FF2B5EF4-FFF2-40B4-BE49-F238E27FC236}">
                <a16:creationId xmlns:a16="http://schemas.microsoft.com/office/drawing/2014/main" id="{2B3C8638-5FCC-89E1-5EE7-A8C8D5BC0918}"/>
              </a:ext>
            </a:extLst>
          </p:cNvPr>
          <p:cNvPicPr>
            <a:picLocks noChangeAspect="1"/>
          </p:cNvPicPr>
          <p:nvPr/>
        </p:nvPicPr>
        <p:blipFill>
          <a:blip r:embed="rId2"/>
          <a:stretch>
            <a:fillRect/>
          </a:stretch>
        </p:blipFill>
        <p:spPr>
          <a:xfrm>
            <a:off x="1362456" y="4169665"/>
            <a:ext cx="2349426" cy="1762070"/>
          </a:xfrm>
          <a:prstGeom prst="rect">
            <a:avLst/>
          </a:prstGeom>
        </p:spPr>
      </p:pic>
      <p:pic>
        <p:nvPicPr>
          <p:cNvPr id="5" name="Picture 4">
            <a:extLst>
              <a:ext uri="{FF2B5EF4-FFF2-40B4-BE49-F238E27FC236}">
                <a16:creationId xmlns:a16="http://schemas.microsoft.com/office/drawing/2014/main" id="{6B6D5CE1-89D2-91FA-36B5-EB9219AA4406}"/>
              </a:ext>
            </a:extLst>
          </p:cNvPr>
          <p:cNvPicPr>
            <a:picLocks noChangeAspect="1"/>
          </p:cNvPicPr>
          <p:nvPr/>
        </p:nvPicPr>
        <p:blipFill>
          <a:blip r:embed="rId3"/>
          <a:stretch>
            <a:fillRect/>
          </a:stretch>
        </p:blipFill>
        <p:spPr>
          <a:xfrm>
            <a:off x="5260054" y="4079149"/>
            <a:ext cx="2068104" cy="1837944"/>
          </a:xfrm>
          <a:prstGeom prst="rect">
            <a:avLst/>
          </a:prstGeom>
        </p:spPr>
      </p:pic>
      <p:pic>
        <p:nvPicPr>
          <p:cNvPr id="7" name="Picture 6">
            <a:extLst>
              <a:ext uri="{FF2B5EF4-FFF2-40B4-BE49-F238E27FC236}">
                <a16:creationId xmlns:a16="http://schemas.microsoft.com/office/drawing/2014/main" id="{A927BAB3-7061-FAC2-6D46-8D8B7DA185AE}"/>
              </a:ext>
            </a:extLst>
          </p:cNvPr>
          <p:cNvPicPr>
            <a:picLocks noChangeAspect="1"/>
          </p:cNvPicPr>
          <p:nvPr/>
        </p:nvPicPr>
        <p:blipFill>
          <a:blip r:embed="rId4"/>
          <a:stretch>
            <a:fillRect/>
          </a:stretch>
        </p:blipFill>
        <p:spPr>
          <a:xfrm>
            <a:off x="4236362" y="1551408"/>
            <a:ext cx="2591072" cy="1548408"/>
          </a:xfrm>
          <a:prstGeom prst="rect">
            <a:avLst/>
          </a:prstGeom>
        </p:spPr>
      </p:pic>
      <p:pic>
        <p:nvPicPr>
          <p:cNvPr id="9" name="Picture 8">
            <a:extLst>
              <a:ext uri="{FF2B5EF4-FFF2-40B4-BE49-F238E27FC236}">
                <a16:creationId xmlns:a16="http://schemas.microsoft.com/office/drawing/2014/main" id="{0C22DCB0-E67C-60E8-9AFC-3EAFB2F192C9}"/>
              </a:ext>
            </a:extLst>
          </p:cNvPr>
          <p:cNvPicPr>
            <a:picLocks noChangeAspect="1"/>
          </p:cNvPicPr>
          <p:nvPr/>
        </p:nvPicPr>
        <p:blipFill>
          <a:blip r:embed="rId5"/>
          <a:stretch>
            <a:fillRect/>
          </a:stretch>
        </p:blipFill>
        <p:spPr>
          <a:xfrm>
            <a:off x="796729" y="1476493"/>
            <a:ext cx="1908079" cy="1899406"/>
          </a:xfrm>
          <a:prstGeom prst="rect">
            <a:avLst/>
          </a:prstGeom>
        </p:spPr>
      </p:pic>
    </p:spTree>
    <p:extLst>
      <p:ext uri="{BB962C8B-B14F-4D97-AF65-F5344CB8AC3E}">
        <p14:creationId xmlns:p14="http://schemas.microsoft.com/office/powerpoint/2010/main" val="20867280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A186-8E8F-8E4E-26C9-1BED065CD943}"/>
              </a:ext>
            </a:extLst>
          </p:cNvPr>
          <p:cNvSpPr>
            <a:spLocks noGrp="1"/>
          </p:cNvSpPr>
          <p:nvPr>
            <p:ph type="title"/>
          </p:nvPr>
        </p:nvSpPr>
        <p:spPr/>
        <p:txBody>
          <a:bodyPr>
            <a:normAutofit/>
          </a:bodyPr>
          <a:lstStyle/>
          <a:p>
            <a:r>
              <a:rPr lang="en-AU" dirty="0"/>
              <a:t>How do we connect the components?</a:t>
            </a:r>
          </a:p>
        </p:txBody>
      </p:sp>
      <p:pic>
        <p:nvPicPr>
          <p:cNvPr id="7" name="Picture 6">
            <a:extLst>
              <a:ext uri="{FF2B5EF4-FFF2-40B4-BE49-F238E27FC236}">
                <a16:creationId xmlns:a16="http://schemas.microsoft.com/office/drawing/2014/main" id="{BD3A0555-4495-BD5B-0729-91BC6280C42A}"/>
              </a:ext>
            </a:extLst>
          </p:cNvPr>
          <p:cNvPicPr>
            <a:picLocks noChangeAspect="1"/>
          </p:cNvPicPr>
          <p:nvPr/>
        </p:nvPicPr>
        <p:blipFill>
          <a:blip r:embed="rId2"/>
          <a:stretch>
            <a:fillRect/>
          </a:stretch>
        </p:blipFill>
        <p:spPr>
          <a:xfrm rot="5400000">
            <a:off x="4392877" y="2083816"/>
            <a:ext cx="4744856" cy="3366324"/>
          </a:xfrm>
          <a:prstGeom prst="rect">
            <a:avLst/>
          </a:prstGeom>
        </p:spPr>
      </p:pic>
      <p:pic>
        <p:nvPicPr>
          <p:cNvPr id="9" name="Picture 8">
            <a:extLst>
              <a:ext uri="{FF2B5EF4-FFF2-40B4-BE49-F238E27FC236}">
                <a16:creationId xmlns:a16="http://schemas.microsoft.com/office/drawing/2014/main" id="{1BC20D99-DF8E-1413-B223-F7EBD5476625}"/>
              </a:ext>
            </a:extLst>
          </p:cNvPr>
          <p:cNvPicPr>
            <a:picLocks noChangeAspect="1"/>
          </p:cNvPicPr>
          <p:nvPr/>
        </p:nvPicPr>
        <p:blipFill>
          <a:blip r:embed="rId3"/>
          <a:stretch>
            <a:fillRect/>
          </a:stretch>
        </p:blipFill>
        <p:spPr>
          <a:xfrm>
            <a:off x="884631" y="2144347"/>
            <a:ext cx="3524657" cy="2985437"/>
          </a:xfrm>
          <a:prstGeom prst="rect">
            <a:avLst/>
          </a:prstGeom>
        </p:spPr>
      </p:pic>
    </p:spTree>
    <p:extLst>
      <p:ext uri="{BB962C8B-B14F-4D97-AF65-F5344CB8AC3E}">
        <p14:creationId xmlns:p14="http://schemas.microsoft.com/office/powerpoint/2010/main" val="23775293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0A1B-4EEF-9D0A-BEB1-4B4E8DC266F1}"/>
              </a:ext>
            </a:extLst>
          </p:cNvPr>
          <p:cNvSpPr>
            <a:spLocks noGrp="1"/>
          </p:cNvSpPr>
          <p:nvPr>
            <p:ph type="title"/>
          </p:nvPr>
        </p:nvSpPr>
        <p:spPr/>
        <p:txBody>
          <a:bodyPr/>
          <a:lstStyle/>
          <a:p>
            <a:r>
              <a:rPr lang="en-AU" dirty="0"/>
              <a:t>DIP Switches</a:t>
            </a:r>
          </a:p>
        </p:txBody>
      </p:sp>
      <p:sp>
        <p:nvSpPr>
          <p:cNvPr id="3" name="Text Placeholder 2">
            <a:extLst>
              <a:ext uri="{FF2B5EF4-FFF2-40B4-BE49-F238E27FC236}">
                <a16:creationId xmlns:a16="http://schemas.microsoft.com/office/drawing/2014/main" id="{B117EC59-244A-232C-B20B-DD19147D3B6E}"/>
              </a:ext>
            </a:extLst>
          </p:cNvPr>
          <p:cNvSpPr>
            <a:spLocks noGrp="1"/>
          </p:cNvSpPr>
          <p:nvPr>
            <p:ph type="body" idx="1"/>
          </p:nvPr>
        </p:nvSpPr>
        <p:spPr/>
        <p:txBody>
          <a:bodyPr/>
          <a:lstStyle/>
          <a:p>
            <a:r>
              <a:rPr lang="en-AU" dirty="0"/>
              <a:t>Made up of several “circuits”. Each circuit has a switch, that allows you to open and close it.</a:t>
            </a:r>
          </a:p>
          <a:p>
            <a:r>
              <a:rPr lang="en-AU" dirty="0"/>
              <a:t>When the DIP switch is off (0) it opens the circuit, which leaves the input at floating. As such, you must implement a pullup or pulldown resistor (avoid floating states).</a:t>
            </a:r>
          </a:p>
          <a:p>
            <a:r>
              <a:rPr lang="en-AU" dirty="0"/>
              <a:t>Polarity doesn’t matter</a:t>
            </a:r>
          </a:p>
          <a:p>
            <a:endParaRPr lang="en-AU" dirty="0"/>
          </a:p>
        </p:txBody>
      </p:sp>
      <p:pic>
        <p:nvPicPr>
          <p:cNvPr id="4" name="Picture 3">
            <a:extLst>
              <a:ext uri="{FF2B5EF4-FFF2-40B4-BE49-F238E27FC236}">
                <a16:creationId xmlns:a16="http://schemas.microsoft.com/office/drawing/2014/main" id="{BFE34CBF-C055-4860-AFBC-47F3B423217D}"/>
              </a:ext>
            </a:extLst>
          </p:cNvPr>
          <p:cNvPicPr>
            <a:picLocks noChangeAspect="1"/>
          </p:cNvPicPr>
          <p:nvPr/>
        </p:nvPicPr>
        <p:blipFill>
          <a:blip r:embed="rId2"/>
          <a:stretch>
            <a:fillRect/>
          </a:stretch>
        </p:blipFill>
        <p:spPr>
          <a:xfrm>
            <a:off x="3017520" y="3995929"/>
            <a:ext cx="2349426" cy="1762070"/>
          </a:xfrm>
          <a:prstGeom prst="rect">
            <a:avLst/>
          </a:prstGeom>
        </p:spPr>
      </p:pic>
    </p:spTree>
    <p:extLst>
      <p:ext uri="{BB962C8B-B14F-4D97-AF65-F5344CB8AC3E}">
        <p14:creationId xmlns:p14="http://schemas.microsoft.com/office/powerpoint/2010/main" val="221916516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A506-52E8-CEA8-2E5A-CEC7E97E0F5E}"/>
              </a:ext>
            </a:extLst>
          </p:cNvPr>
          <p:cNvSpPr>
            <a:spLocks noGrp="1"/>
          </p:cNvSpPr>
          <p:nvPr>
            <p:ph type="title"/>
          </p:nvPr>
        </p:nvSpPr>
        <p:spPr/>
        <p:txBody>
          <a:bodyPr>
            <a:normAutofit/>
          </a:bodyPr>
          <a:lstStyle/>
          <a:p>
            <a:r>
              <a:rPr lang="en-AU" dirty="0"/>
              <a:t>Pull up and pull down resistor</a:t>
            </a:r>
          </a:p>
        </p:txBody>
      </p:sp>
      <p:pic>
        <p:nvPicPr>
          <p:cNvPr id="7" name="Picture 6">
            <a:extLst>
              <a:ext uri="{FF2B5EF4-FFF2-40B4-BE49-F238E27FC236}">
                <a16:creationId xmlns:a16="http://schemas.microsoft.com/office/drawing/2014/main" id="{2D7A94F0-2CA9-4266-C671-07ADECDB56B5}"/>
              </a:ext>
            </a:extLst>
          </p:cNvPr>
          <p:cNvPicPr>
            <a:picLocks noChangeAspect="1"/>
          </p:cNvPicPr>
          <p:nvPr/>
        </p:nvPicPr>
        <p:blipFill>
          <a:blip r:embed="rId2"/>
          <a:stretch>
            <a:fillRect/>
          </a:stretch>
        </p:blipFill>
        <p:spPr>
          <a:xfrm>
            <a:off x="850392" y="1325672"/>
            <a:ext cx="3027540" cy="3950973"/>
          </a:xfrm>
          <a:prstGeom prst="rect">
            <a:avLst/>
          </a:prstGeom>
        </p:spPr>
      </p:pic>
      <p:pic>
        <p:nvPicPr>
          <p:cNvPr id="9" name="Picture 8">
            <a:extLst>
              <a:ext uri="{FF2B5EF4-FFF2-40B4-BE49-F238E27FC236}">
                <a16:creationId xmlns:a16="http://schemas.microsoft.com/office/drawing/2014/main" id="{D4E56B4F-A8C3-B785-B2D2-9A5870C11BE4}"/>
              </a:ext>
            </a:extLst>
          </p:cNvPr>
          <p:cNvPicPr>
            <a:picLocks noChangeAspect="1"/>
          </p:cNvPicPr>
          <p:nvPr/>
        </p:nvPicPr>
        <p:blipFill>
          <a:blip r:embed="rId3"/>
          <a:stretch>
            <a:fillRect/>
          </a:stretch>
        </p:blipFill>
        <p:spPr>
          <a:xfrm>
            <a:off x="4426390" y="1377545"/>
            <a:ext cx="3325778" cy="3950973"/>
          </a:xfrm>
          <a:prstGeom prst="rect">
            <a:avLst/>
          </a:prstGeom>
        </p:spPr>
      </p:pic>
      <p:sp>
        <p:nvSpPr>
          <p:cNvPr id="10" name="TextBox 9">
            <a:extLst>
              <a:ext uri="{FF2B5EF4-FFF2-40B4-BE49-F238E27FC236}">
                <a16:creationId xmlns:a16="http://schemas.microsoft.com/office/drawing/2014/main" id="{29150A5C-C16A-E62A-61B3-CF88A04E023D}"/>
              </a:ext>
            </a:extLst>
          </p:cNvPr>
          <p:cNvSpPr txBox="1"/>
          <p:nvPr/>
        </p:nvSpPr>
        <p:spPr>
          <a:xfrm>
            <a:off x="850392" y="5513832"/>
            <a:ext cx="7415784"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dirty="0">
                <a:ln>
                  <a:noFill/>
                </a:ln>
                <a:solidFill>
                  <a:srgbClr val="000000"/>
                </a:solidFill>
                <a:effectLst/>
                <a:uFillTx/>
                <a:latin typeface="Gill Sans MT"/>
                <a:ea typeface="Gill Sans MT"/>
                <a:cs typeface="Gill Sans MT"/>
                <a:sym typeface="Gill Sans MT"/>
              </a:rPr>
              <a:t>MCU = Microcontroller Unit. The input pin on the MCU is like a voltmeter, it reads relative to ground,</a:t>
            </a:r>
            <a:r>
              <a:rPr lang="en-AU" dirty="0"/>
              <a:t> so at no voltage, difference is 0 and we read 0 (low). When voltage comes in, say 5V, voltage difference is 5, and so we read 1 (high). </a:t>
            </a:r>
            <a:r>
              <a:rPr lang="en-AU" b="1" dirty="0"/>
              <a:t>Any high resistance resistor will do</a:t>
            </a:r>
            <a:r>
              <a:rPr lang="en-AU" dirty="0"/>
              <a:t>. </a:t>
            </a:r>
            <a:endParaRPr kumimoji="0" lang="en-AU"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Tree>
    <p:extLst>
      <p:ext uri="{BB962C8B-B14F-4D97-AF65-F5344CB8AC3E}">
        <p14:creationId xmlns:p14="http://schemas.microsoft.com/office/powerpoint/2010/main" val="5134578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7EE5-5D47-33AA-4390-8E8F55835D0C}"/>
              </a:ext>
            </a:extLst>
          </p:cNvPr>
          <p:cNvSpPr>
            <a:spLocks noGrp="1"/>
          </p:cNvSpPr>
          <p:nvPr>
            <p:ph type="title"/>
          </p:nvPr>
        </p:nvSpPr>
        <p:spPr/>
        <p:txBody>
          <a:bodyPr>
            <a:normAutofit/>
          </a:bodyPr>
          <a:lstStyle/>
          <a:p>
            <a:r>
              <a:rPr lang="en-AU" dirty="0"/>
              <a:t>LEDs</a:t>
            </a:r>
          </a:p>
        </p:txBody>
      </p:sp>
      <p:sp>
        <p:nvSpPr>
          <p:cNvPr id="3" name="Text Placeholder 2">
            <a:extLst>
              <a:ext uri="{FF2B5EF4-FFF2-40B4-BE49-F238E27FC236}">
                <a16:creationId xmlns:a16="http://schemas.microsoft.com/office/drawing/2014/main" id="{ED66AB1E-1F76-5268-0224-54E1ADF5847F}"/>
              </a:ext>
            </a:extLst>
          </p:cNvPr>
          <p:cNvSpPr>
            <a:spLocks noGrp="1"/>
          </p:cNvSpPr>
          <p:nvPr>
            <p:ph type="body" idx="1"/>
          </p:nvPr>
        </p:nvSpPr>
        <p:spPr/>
        <p:txBody>
          <a:bodyPr/>
          <a:lstStyle/>
          <a:p>
            <a:r>
              <a:rPr lang="en-AU" dirty="0"/>
              <a:t>Polarity </a:t>
            </a:r>
            <a:r>
              <a:rPr lang="en-AU" b="1" dirty="0"/>
              <a:t>matters</a:t>
            </a:r>
            <a:r>
              <a:rPr lang="en-AU" dirty="0"/>
              <a:t>, it’s a diode so current can’t flow if it’s the wrong way around. </a:t>
            </a:r>
          </a:p>
          <a:p>
            <a:r>
              <a:rPr lang="en-AU" dirty="0"/>
              <a:t>Longer leg is the positive side, connect to +, the shorter leg is the negative side, connect to –</a:t>
            </a:r>
          </a:p>
          <a:p>
            <a:r>
              <a:rPr lang="en-AU" dirty="0"/>
              <a:t>You must use a resistor or else you will blow up the LED. You need to limit the current (and voltage). Use 330ohm resistor (standard).</a:t>
            </a:r>
          </a:p>
        </p:txBody>
      </p:sp>
      <p:pic>
        <p:nvPicPr>
          <p:cNvPr id="4" name="Picture 3">
            <a:extLst>
              <a:ext uri="{FF2B5EF4-FFF2-40B4-BE49-F238E27FC236}">
                <a16:creationId xmlns:a16="http://schemas.microsoft.com/office/drawing/2014/main" id="{73AC20B6-BF85-94FE-3C97-6F9BBA9B5EE3}"/>
              </a:ext>
            </a:extLst>
          </p:cNvPr>
          <p:cNvPicPr>
            <a:picLocks noChangeAspect="1"/>
          </p:cNvPicPr>
          <p:nvPr/>
        </p:nvPicPr>
        <p:blipFill>
          <a:blip r:embed="rId2"/>
          <a:stretch>
            <a:fillRect/>
          </a:stretch>
        </p:blipFill>
        <p:spPr>
          <a:xfrm>
            <a:off x="3375337" y="4257554"/>
            <a:ext cx="1908079" cy="1899406"/>
          </a:xfrm>
          <a:prstGeom prst="rect">
            <a:avLst/>
          </a:prstGeom>
        </p:spPr>
      </p:pic>
    </p:spTree>
    <p:extLst>
      <p:ext uri="{BB962C8B-B14F-4D97-AF65-F5344CB8AC3E}">
        <p14:creationId xmlns:p14="http://schemas.microsoft.com/office/powerpoint/2010/main" val="3188383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206-A9A9-6E6A-95B6-718479A3F727}"/>
              </a:ext>
            </a:extLst>
          </p:cNvPr>
          <p:cNvSpPr>
            <a:spLocks noGrp="1"/>
          </p:cNvSpPr>
          <p:nvPr>
            <p:ph type="title"/>
          </p:nvPr>
        </p:nvSpPr>
        <p:spPr/>
        <p:txBody>
          <a:bodyPr>
            <a:normAutofit/>
          </a:bodyPr>
          <a:lstStyle/>
          <a:p>
            <a:r>
              <a:rPr lang="en-AU" dirty="0"/>
              <a:t>How do we find the resistor for an LED?</a:t>
            </a:r>
          </a:p>
        </p:txBody>
      </p:sp>
      <p:sp>
        <p:nvSpPr>
          <p:cNvPr id="3" name="Text Placeholder 2">
            <a:extLst>
              <a:ext uri="{FF2B5EF4-FFF2-40B4-BE49-F238E27FC236}">
                <a16:creationId xmlns:a16="http://schemas.microsoft.com/office/drawing/2014/main" id="{E4629D2B-11E2-4BAF-B87F-25DC85CEAA77}"/>
              </a:ext>
            </a:extLst>
          </p:cNvPr>
          <p:cNvSpPr>
            <a:spLocks noGrp="1"/>
          </p:cNvSpPr>
          <p:nvPr>
            <p:ph type="body" idx="1"/>
          </p:nvPr>
        </p:nvSpPr>
        <p:spPr/>
        <p:txBody>
          <a:bodyPr/>
          <a:lstStyle/>
          <a:p>
            <a:r>
              <a:rPr lang="en-AU" dirty="0"/>
              <a:t>330 ohm is standard and a good starting point. </a:t>
            </a:r>
          </a:p>
          <a:p>
            <a:r>
              <a:rPr lang="en-AU" dirty="0"/>
              <a:t>But you can calculate the correct resistance value. You do this based on the voltage drop you want across the resistor and the current you want the circuit to operate at.</a:t>
            </a:r>
          </a:p>
        </p:txBody>
      </p:sp>
      <p:pic>
        <p:nvPicPr>
          <p:cNvPr id="5" name="Picture 4">
            <a:extLst>
              <a:ext uri="{FF2B5EF4-FFF2-40B4-BE49-F238E27FC236}">
                <a16:creationId xmlns:a16="http://schemas.microsoft.com/office/drawing/2014/main" id="{D838CB9A-9DDC-E047-89F5-5EC120488CE7}"/>
              </a:ext>
            </a:extLst>
          </p:cNvPr>
          <p:cNvPicPr>
            <a:picLocks noChangeAspect="1"/>
          </p:cNvPicPr>
          <p:nvPr/>
        </p:nvPicPr>
        <p:blipFill>
          <a:blip r:embed="rId2"/>
          <a:stretch>
            <a:fillRect/>
          </a:stretch>
        </p:blipFill>
        <p:spPr>
          <a:xfrm>
            <a:off x="4375278" y="3503314"/>
            <a:ext cx="3739177" cy="2135486"/>
          </a:xfrm>
          <a:prstGeom prst="rect">
            <a:avLst/>
          </a:prstGeom>
        </p:spPr>
      </p:pic>
      <p:pic>
        <p:nvPicPr>
          <p:cNvPr id="7" name="Picture 6">
            <a:extLst>
              <a:ext uri="{FF2B5EF4-FFF2-40B4-BE49-F238E27FC236}">
                <a16:creationId xmlns:a16="http://schemas.microsoft.com/office/drawing/2014/main" id="{E89A24B0-F067-F0D4-A1C5-65E828641406}"/>
              </a:ext>
            </a:extLst>
          </p:cNvPr>
          <p:cNvPicPr>
            <a:picLocks noChangeAspect="1"/>
          </p:cNvPicPr>
          <p:nvPr/>
        </p:nvPicPr>
        <p:blipFill>
          <a:blip r:embed="rId3"/>
          <a:stretch>
            <a:fillRect/>
          </a:stretch>
        </p:blipFill>
        <p:spPr>
          <a:xfrm>
            <a:off x="1239858" y="4154163"/>
            <a:ext cx="3243538" cy="1320045"/>
          </a:xfrm>
          <a:prstGeom prst="rect">
            <a:avLst/>
          </a:prstGeom>
        </p:spPr>
      </p:pic>
    </p:spTree>
    <p:extLst>
      <p:ext uri="{BB962C8B-B14F-4D97-AF65-F5344CB8AC3E}">
        <p14:creationId xmlns:p14="http://schemas.microsoft.com/office/powerpoint/2010/main" val="3682422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91DD-12AE-AAC8-5668-BC3DB49CC4AC}"/>
              </a:ext>
            </a:extLst>
          </p:cNvPr>
          <p:cNvSpPr>
            <a:spLocks noGrp="1"/>
          </p:cNvSpPr>
          <p:nvPr>
            <p:ph type="title"/>
          </p:nvPr>
        </p:nvSpPr>
        <p:spPr/>
        <p:txBody>
          <a:bodyPr>
            <a:normAutofit/>
          </a:bodyPr>
          <a:lstStyle/>
          <a:p>
            <a:r>
              <a:rPr lang="en-AU" dirty="0"/>
              <a:t>Resistor</a:t>
            </a:r>
          </a:p>
        </p:txBody>
      </p:sp>
      <p:sp>
        <p:nvSpPr>
          <p:cNvPr id="3" name="Text Placeholder 2">
            <a:extLst>
              <a:ext uri="{FF2B5EF4-FFF2-40B4-BE49-F238E27FC236}">
                <a16:creationId xmlns:a16="http://schemas.microsoft.com/office/drawing/2014/main" id="{18E12421-8B9E-5D3F-7135-BBC1EAB5E0AD}"/>
              </a:ext>
            </a:extLst>
          </p:cNvPr>
          <p:cNvSpPr>
            <a:spLocks noGrp="1"/>
          </p:cNvSpPr>
          <p:nvPr>
            <p:ph type="body" idx="1"/>
          </p:nvPr>
        </p:nvSpPr>
        <p:spPr/>
        <p:txBody>
          <a:bodyPr/>
          <a:lstStyle/>
          <a:p>
            <a:r>
              <a:rPr lang="en-AU" dirty="0"/>
              <a:t>Polarity doesn’t matter</a:t>
            </a:r>
          </a:p>
          <a:p>
            <a:r>
              <a:rPr lang="en-AU" dirty="0"/>
              <a:t>Restrict current flow – 5V Arduino output is always 5V, so at little resistance, it can draw big current and break things. </a:t>
            </a:r>
          </a:p>
          <a:p>
            <a:r>
              <a:rPr lang="en-AU" dirty="0"/>
              <a:t>Resistor will introduce resistance, which decreases current flow (V = IR). </a:t>
            </a:r>
          </a:p>
        </p:txBody>
      </p:sp>
      <p:pic>
        <p:nvPicPr>
          <p:cNvPr id="5" name="Picture 4">
            <a:extLst>
              <a:ext uri="{FF2B5EF4-FFF2-40B4-BE49-F238E27FC236}">
                <a16:creationId xmlns:a16="http://schemas.microsoft.com/office/drawing/2014/main" id="{46609143-5CA2-B2DF-4E37-39A5F68BFFF6}"/>
              </a:ext>
            </a:extLst>
          </p:cNvPr>
          <p:cNvPicPr>
            <a:picLocks noChangeAspect="1"/>
          </p:cNvPicPr>
          <p:nvPr/>
        </p:nvPicPr>
        <p:blipFill>
          <a:blip r:embed="rId2"/>
          <a:stretch>
            <a:fillRect/>
          </a:stretch>
        </p:blipFill>
        <p:spPr>
          <a:xfrm>
            <a:off x="4270247" y="3929074"/>
            <a:ext cx="3551071" cy="2096822"/>
          </a:xfrm>
          <a:prstGeom prst="rect">
            <a:avLst/>
          </a:prstGeom>
        </p:spPr>
      </p:pic>
    </p:spTree>
    <p:extLst>
      <p:ext uri="{BB962C8B-B14F-4D97-AF65-F5344CB8AC3E}">
        <p14:creationId xmlns:p14="http://schemas.microsoft.com/office/powerpoint/2010/main" val="852384620"/>
      </p:ext>
    </p:extLst>
  </p:cSld>
  <p:clrMapOvr>
    <a:masterClrMapping/>
  </p:clrMapOvr>
  <p:transition spd="med"/>
</p:sld>
</file>

<file path=ppt/theme/theme1.xml><?xml version="1.0" encoding="utf-8"?>
<a:theme xmlns:a="http://schemas.openxmlformats.org/drawingml/2006/main" name="Origin">
  <a:themeElements>
    <a:clrScheme name="Origin">
      <a:dk1>
        <a:srgbClr val="000000"/>
      </a:dk1>
      <a:lt1>
        <a:srgbClr val="FFFFFF"/>
      </a:lt1>
      <a:dk2>
        <a:srgbClr val="A7A7A7"/>
      </a:dk2>
      <a:lt2>
        <a:srgbClr val="535353"/>
      </a:lt2>
      <a:accent1>
        <a:srgbClr val="727CA3"/>
      </a:accent1>
      <a:accent2>
        <a:srgbClr val="9FB8CD"/>
      </a:accent2>
      <a:accent3>
        <a:srgbClr val="D2DA7A"/>
      </a:accent3>
      <a:accent4>
        <a:srgbClr val="FADA7A"/>
      </a:accent4>
      <a:accent5>
        <a:srgbClr val="B88472"/>
      </a:accent5>
      <a:accent6>
        <a:srgbClr val="8E736A"/>
      </a:accent6>
      <a:hlink>
        <a:srgbClr val="0000FF"/>
      </a:hlink>
      <a:folHlink>
        <a:srgbClr val="FF00FF"/>
      </a:folHlink>
    </a:clrScheme>
    <a:fontScheme name="Origin">
      <a:majorFont>
        <a:latin typeface="Helvetica"/>
        <a:ea typeface="Helvetica"/>
        <a:cs typeface="Helvetica"/>
      </a:majorFont>
      <a:minorFont>
        <a:latin typeface="Calibri"/>
        <a:ea typeface="Calibri"/>
        <a:cs typeface="Calibri"/>
      </a:minorFont>
    </a:fontScheme>
    <a:fmtScheme name="Orig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430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outerShdw blurRad="38100" dist="254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50800" dist="43000" dir="5400000" rotWithShape="0">
            <a:srgbClr val="000000">
              <a:alpha val="4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38100" dist="254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igin">
  <a:themeElements>
    <a:clrScheme name="Origin">
      <a:dk1>
        <a:srgbClr val="000000"/>
      </a:dk1>
      <a:lt1>
        <a:srgbClr val="FFFFFF"/>
      </a:lt1>
      <a:dk2>
        <a:srgbClr val="A7A7A7"/>
      </a:dk2>
      <a:lt2>
        <a:srgbClr val="535353"/>
      </a:lt2>
      <a:accent1>
        <a:srgbClr val="727CA3"/>
      </a:accent1>
      <a:accent2>
        <a:srgbClr val="9FB8CD"/>
      </a:accent2>
      <a:accent3>
        <a:srgbClr val="D2DA7A"/>
      </a:accent3>
      <a:accent4>
        <a:srgbClr val="FADA7A"/>
      </a:accent4>
      <a:accent5>
        <a:srgbClr val="B88472"/>
      </a:accent5>
      <a:accent6>
        <a:srgbClr val="8E736A"/>
      </a:accent6>
      <a:hlink>
        <a:srgbClr val="0000FF"/>
      </a:hlink>
      <a:folHlink>
        <a:srgbClr val="FF00FF"/>
      </a:folHlink>
    </a:clrScheme>
    <a:fontScheme name="Origin">
      <a:majorFont>
        <a:latin typeface="Helvetica"/>
        <a:ea typeface="Helvetica"/>
        <a:cs typeface="Helvetica"/>
      </a:majorFont>
      <a:minorFont>
        <a:latin typeface="Calibri"/>
        <a:ea typeface="Calibri"/>
        <a:cs typeface="Calibri"/>
      </a:minorFont>
    </a:fontScheme>
    <a:fmtScheme name="Orig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430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outerShdw blurRad="38100" dist="254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50800" dist="43000" dir="5400000" rotWithShape="0">
            <a:srgbClr val="000000">
              <a:alpha val="4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38100" dist="254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240</TotalTime>
  <Words>819</Words>
  <Application>Microsoft Office PowerPoint</Application>
  <PresentationFormat>On-screen Show (4:3)</PresentationFormat>
  <Paragraphs>53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Bookman Old Style</vt:lpstr>
      <vt:lpstr>Calibri</vt:lpstr>
      <vt:lpstr>Gill Sans MT</vt:lpstr>
      <vt:lpstr>Origin</vt:lpstr>
      <vt:lpstr>Embedded Systems Lab Prep 3 Building Circuits</vt:lpstr>
      <vt:lpstr>What is the Goal of the Lab?</vt:lpstr>
      <vt:lpstr>Components</vt:lpstr>
      <vt:lpstr>How do we connect the components?</vt:lpstr>
      <vt:lpstr>DIP Switches</vt:lpstr>
      <vt:lpstr>Pull up and pull down resistor</vt:lpstr>
      <vt:lpstr>LEDs</vt:lpstr>
      <vt:lpstr>How do we find the resistor for an LED?</vt:lpstr>
      <vt:lpstr>Resistor</vt:lpstr>
      <vt:lpstr>How to determine resistance</vt:lpstr>
      <vt:lpstr>How to use multimeters</vt:lpstr>
      <vt:lpstr>Datasheets</vt:lpstr>
      <vt:lpstr>NOR Example and Adder Example</vt:lpstr>
      <vt:lpstr>Important Lab Info</vt:lpstr>
      <vt:lpstr>Tinkercad for Preparation</vt:lpstr>
      <vt:lpstr>Lab Preparation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Tiziano Wehrli</cp:lastModifiedBy>
  <cp:revision>50</cp:revision>
  <dcterms:modified xsi:type="dcterms:W3CDTF">2025-08-15T05:46:33Z</dcterms:modified>
</cp:coreProperties>
</file>